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5"/>
  </p:sldMasterIdLst>
  <p:notesMasterIdLst>
    <p:notesMasterId r:id="rId15"/>
  </p:notesMasterIdLst>
  <p:handoutMasterIdLst>
    <p:handoutMasterId r:id="rId16"/>
  </p:handoutMasterIdLst>
  <p:sldIdLst>
    <p:sldId id="3171" r:id="rId6"/>
    <p:sldId id="3009" r:id="rId7"/>
    <p:sldId id="3175" r:id="rId8"/>
    <p:sldId id="3163" r:id="rId9"/>
    <p:sldId id="3176" r:id="rId10"/>
    <p:sldId id="3053" r:id="rId11"/>
    <p:sldId id="3177" r:id="rId12"/>
    <p:sldId id="3178" r:id="rId13"/>
    <p:sldId id="3165" r:id="rId14"/>
  </p:sldIdLst>
  <p:sldSz cx="12192000" cy="6858000"/>
  <p:notesSz cx="6858000" cy="9144000"/>
  <p:defaultTextStyle>
    <a:defPPr>
      <a:defRPr lang="pt-BR"/>
    </a:defPPr>
    <a:lvl1pPr marL="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5BBDAD57-FC6E-4EDB-9823-2FF7992A7583}">
          <p14:sldIdLst>
            <p14:sldId id="3171"/>
            <p14:sldId id="3009"/>
            <p14:sldId id="3175"/>
            <p14:sldId id="3163"/>
            <p14:sldId id="3176"/>
            <p14:sldId id="3053"/>
            <p14:sldId id="3177"/>
            <p14:sldId id="3178"/>
            <p14:sldId id="31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610F"/>
    <a:srgbClr val="FAFAFA"/>
    <a:srgbClr val="BFBFBF"/>
    <a:srgbClr val="55575A"/>
    <a:srgbClr val="B3B3B3"/>
    <a:srgbClr val="FFFFFF"/>
    <a:srgbClr val="000000"/>
    <a:srgbClr val="D9D9D9"/>
    <a:srgbClr val="E0DDD8"/>
    <a:srgbClr val="E1DED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97AD3E-D34B-481E-B0DD-71C66561E602}" v="752" dt="2024-02-01T02:05:03.0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41" autoAdjust="0"/>
    <p:restoredTop sz="96357" autoAdjust="0"/>
  </p:normalViewPr>
  <p:slideViewPr>
    <p:cSldViewPr snapToGrid="0" showGuides="1">
      <p:cViewPr varScale="1">
        <p:scale>
          <a:sx n="111" d="100"/>
          <a:sy n="111" d="100"/>
        </p:scale>
        <p:origin x="144" y="78"/>
      </p:cViewPr>
      <p:guideLst/>
    </p:cSldViewPr>
  </p:slideViewPr>
  <p:outlineViewPr>
    <p:cViewPr>
      <p:scale>
        <a:sx n="100" d="100"/>
        <a:sy n="100" d="100"/>
      </p:scale>
      <p:origin x="0" y="-528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-101748"/>
    </p:cViewPr>
  </p:sorterViewPr>
  <p:notesViewPr>
    <p:cSldViewPr snapToGrid="0" showGuides="1">
      <p:cViewPr varScale="1">
        <p:scale>
          <a:sx n="51" d="100"/>
          <a:sy n="51" d="100"/>
        </p:scale>
        <p:origin x="20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tor" userId="deb16928-6449-4437-8572-c647f8336974" providerId="ADAL" clId="{DFFF9BAB-2432-4031-B916-BE647D54D679}"/>
    <pc:docChg chg="undo custSel addSld delSld modSld modSection">
      <pc:chgData name="Vitor" userId="deb16928-6449-4437-8572-c647f8336974" providerId="ADAL" clId="{DFFF9BAB-2432-4031-B916-BE647D54D679}" dt="2020-02-06T17:20:10.662" v="191"/>
      <pc:docMkLst>
        <pc:docMk/>
      </pc:docMkLst>
      <pc:sldChg chg="modTransition modAnim">
        <pc:chgData name="Vitor" userId="deb16928-6449-4437-8572-c647f8336974" providerId="ADAL" clId="{DFFF9BAB-2432-4031-B916-BE647D54D679}" dt="2020-02-06T17:20:10.662" v="191"/>
        <pc:sldMkLst>
          <pc:docMk/>
          <pc:sldMk cId="3091065334" sldId="3009"/>
        </pc:sldMkLst>
      </pc:sldChg>
      <pc:sldChg chg="modSp">
        <pc:chgData name="Vitor" userId="deb16928-6449-4437-8572-c647f8336974" providerId="ADAL" clId="{DFFF9BAB-2432-4031-B916-BE647D54D679}" dt="2020-02-06T17:16:38.696" v="172" actId="14100"/>
        <pc:sldMkLst>
          <pc:docMk/>
          <pc:sldMk cId="2862866391" sldId="3047"/>
        </pc:sldMkLst>
        <pc:spChg chg="mod">
          <ac:chgData name="Vitor" userId="deb16928-6449-4437-8572-c647f8336974" providerId="ADAL" clId="{DFFF9BAB-2432-4031-B916-BE647D54D679}" dt="2020-02-06T17:16:38.696" v="172" actId="14100"/>
          <ac:spMkLst>
            <pc:docMk/>
            <pc:sldMk cId="2862866391" sldId="3047"/>
            <ac:spMk id="21" creationId="{04BE6284-3053-4DB0-9C3B-8B6137341771}"/>
          </ac:spMkLst>
        </pc:spChg>
        <pc:grpChg chg="mod">
          <ac:chgData name="Vitor" userId="deb16928-6449-4437-8572-c647f8336974" providerId="ADAL" clId="{DFFF9BAB-2432-4031-B916-BE647D54D679}" dt="2020-02-06T17:16:33.190" v="170" actId="14100"/>
          <ac:grpSpMkLst>
            <pc:docMk/>
            <pc:sldMk cId="2862866391" sldId="3047"/>
            <ac:grpSpMk id="2" creationId="{91CE5D6C-119B-467D-A9DC-165C01649795}"/>
          </ac:grpSpMkLst>
        </pc:grpChg>
        <pc:grpChg chg="mod">
          <ac:chgData name="Vitor" userId="deb16928-6449-4437-8572-c647f8336974" providerId="ADAL" clId="{DFFF9BAB-2432-4031-B916-BE647D54D679}" dt="2020-02-06T17:16:33.190" v="170" actId="14100"/>
          <ac:grpSpMkLst>
            <pc:docMk/>
            <pc:sldMk cId="2862866391" sldId="3047"/>
            <ac:grpSpMk id="4" creationId="{9426157D-CE08-486D-9701-4F5553278694}"/>
          </ac:grpSpMkLst>
        </pc:grpChg>
      </pc:sldChg>
      <pc:sldChg chg="addSp delSp modSp">
        <pc:chgData name="Vitor" userId="deb16928-6449-4437-8572-c647f8336974" providerId="ADAL" clId="{DFFF9BAB-2432-4031-B916-BE647D54D679}" dt="2020-02-06T17:14:02.780" v="126" actId="123"/>
        <pc:sldMkLst>
          <pc:docMk/>
          <pc:sldMk cId="3279038325" sldId="3068"/>
        </pc:sldMkLst>
        <pc:spChg chg="mod">
          <ac:chgData name="Vitor" userId="deb16928-6449-4437-8572-c647f8336974" providerId="ADAL" clId="{DFFF9BAB-2432-4031-B916-BE647D54D679}" dt="2020-02-06T17:14:02.780" v="126" actId="123"/>
          <ac:spMkLst>
            <pc:docMk/>
            <pc:sldMk cId="3279038325" sldId="3068"/>
            <ac:spMk id="2" creationId="{00000000-0000-0000-0000-000000000000}"/>
          </ac:spMkLst>
        </pc:spChg>
        <pc:spChg chg="add del mod">
          <ac:chgData name="Vitor" userId="deb16928-6449-4437-8572-c647f8336974" providerId="ADAL" clId="{DFFF9BAB-2432-4031-B916-BE647D54D679}" dt="2020-02-06T17:13:56.318" v="125" actId="478"/>
          <ac:spMkLst>
            <pc:docMk/>
            <pc:sldMk cId="3279038325" sldId="3068"/>
            <ac:spMk id="4" creationId="{BEB3A9D7-95A4-4EE5-832E-5875B58067B0}"/>
          </ac:spMkLst>
        </pc:spChg>
        <pc:spChg chg="add del mod">
          <ac:chgData name="Vitor" userId="deb16928-6449-4437-8572-c647f8336974" providerId="ADAL" clId="{DFFF9BAB-2432-4031-B916-BE647D54D679}" dt="2020-02-06T17:13:55.737" v="124" actId="478"/>
          <ac:spMkLst>
            <pc:docMk/>
            <pc:sldMk cId="3279038325" sldId="3068"/>
            <ac:spMk id="6" creationId="{AAD90886-513B-4BB5-9009-69BF8407B767}"/>
          </ac:spMkLst>
        </pc:spChg>
      </pc:sldChg>
      <pc:sldChg chg="addSp delSp modSp addAnim delAnim modAnim">
        <pc:chgData name="Vitor" userId="deb16928-6449-4437-8572-c647f8336974" providerId="ADAL" clId="{DFFF9BAB-2432-4031-B916-BE647D54D679}" dt="2020-02-06T17:14:12.955" v="128" actId="123"/>
        <pc:sldMkLst>
          <pc:docMk/>
          <pc:sldMk cId="778253339" sldId="3069"/>
        </pc:sldMkLst>
        <pc:spChg chg="mod">
          <ac:chgData name="Vitor" userId="deb16928-6449-4437-8572-c647f8336974" providerId="ADAL" clId="{DFFF9BAB-2432-4031-B916-BE647D54D679}" dt="2020-02-06T17:14:08.533" v="127" actId="123"/>
          <ac:spMkLst>
            <pc:docMk/>
            <pc:sldMk cId="778253339" sldId="3069"/>
            <ac:spMk id="2" creationId="{00000000-0000-0000-0000-000000000000}"/>
          </ac:spMkLst>
        </pc:spChg>
        <pc:spChg chg="add del mod">
          <ac:chgData name="Vitor" userId="deb16928-6449-4437-8572-c647f8336974" providerId="ADAL" clId="{DFFF9BAB-2432-4031-B916-BE647D54D679}" dt="2020-02-06T17:14:12.955" v="128" actId="123"/>
          <ac:spMkLst>
            <pc:docMk/>
            <pc:sldMk cId="778253339" sldId="3069"/>
            <ac:spMk id="3" creationId="{00000000-0000-0000-0000-000000000000}"/>
          </ac:spMkLst>
        </pc:spChg>
        <pc:spChg chg="add del mod">
          <ac:chgData name="Vitor" userId="deb16928-6449-4437-8572-c647f8336974" providerId="ADAL" clId="{DFFF9BAB-2432-4031-B916-BE647D54D679}" dt="2020-02-06T17:10:03.805" v="60" actId="478"/>
          <ac:spMkLst>
            <pc:docMk/>
            <pc:sldMk cId="778253339" sldId="3069"/>
            <ac:spMk id="4" creationId="{2BDB7660-2C84-4E28-AA73-A35D838D21FF}"/>
          </ac:spMkLst>
        </pc:spChg>
        <pc:spChg chg="add del mod">
          <ac:chgData name="Vitor" userId="deb16928-6449-4437-8572-c647f8336974" providerId="ADAL" clId="{DFFF9BAB-2432-4031-B916-BE647D54D679}" dt="2020-02-06T17:10:03.805" v="60" actId="478"/>
          <ac:spMkLst>
            <pc:docMk/>
            <pc:sldMk cId="778253339" sldId="3069"/>
            <ac:spMk id="6" creationId="{45C06ED1-50FD-44D1-B2AD-ABB64369CC1F}"/>
          </ac:spMkLst>
        </pc:spChg>
        <pc:spChg chg="add del mod">
          <ac:chgData name="Vitor" userId="deb16928-6449-4437-8572-c647f8336974" providerId="ADAL" clId="{DFFF9BAB-2432-4031-B916-BE647D54D679}" dt="2020-02-06T17:12:41.303" v="112" actId="478"/>
          <ac:spMkLst>
            <pc:docMk/>
            <pc:sldMk cId="778253339" sldId="3069"/>
            <ac:spMk id="7" creationId="{801D0DC1-366E-440D-ACF7-F6ECE76038CE}"/>
          </ac:spMkLst>
        </pc:spChg>
        <pc:spChg chg="add del mod">
          <ac:chgData name="Vitor" userId="deb16928-6449-4437-8572-c647f8336974" providerId="ADAL" clId="{DFFF9BAB-2432-4031-B916-BE647D54D679}" dt="2020-02-06T17:12:41.745" v="113" actId="478"/>
          <ac:spMkLst>
            <pc:docMk/>
            <pc:sldMk cId="778253339" sldId="3069"/>
            <ac:spMk id="8" creationId="{B0F81FC0-4834-47D8-97CF-B9CF4F856AC4}"/>
          </ac:spMkLst>
        </pc:spChg>
        <pc:spChg chg="add mod">
          <ac:chgData name="Vitor" userId="deb16928-6449-4437-8572-c647f8336974" providerId="ADAL" clId="{DFFF9BAB-2432-4031-B916-BE647D54D679}" dt="2020-02-06T17:12:27.712" v="105" actId="571"/>
          <ac:spMkLst>
            <pc:docMk/>
            <pc:sldMk cId="778253339" sldId="3069"/>
            <ac:spMk id="9" creationId="{8704281B-57DB-4ECC-9A95-6B2099D912CC}"/>
          </ac:spMkLst>
        </pc:spChg>
        <pc:spChg chg="add mod">
          <ac:chgData name="Vitor" userId="deb16928-6449-4437-8572-c647f8336974" providerId="ADAL" clId="{DFFF9BAB-2432-4031-B916-BE647D54D679}" dt="2020-02-06T17:12:27.328" v="104" actId="571"/>
          <ac:spMkLst>
            <pc:docMk/>
            <pc:sldMk cId="778253339" sldId="3069"/>
            <ac:spMk id="10" creationId="{683B8DAA-9293-4039-86BC-9CE048B0A5B7}"/>
          </ac:spMkLst>
        </pc:spChg>
      </pc:sldChg>
      <pc:sldChg chg="modSp">
        <pc:chgData name="Vitor" userId="deb16928-6449-4437-8572-c647f8336974" providerId="ADAL" clId="{DFFF9BAB-2432-4031-B916-BE647D54D679}" dt="2020-02-06T17:17:15.762" v="180" actId="1076"/>
        <pc:sldMkLst>
          <pc:docMk/>
          <pc:sldMk cId="3865019938" sldId="3152"/>
        </pc:sldMkLst>
        <pc:spChg chg="mod">
          <ac:chgData name="Vitor" userId="deb16928-6449-4437-8572-c647f8336974" providerId="ADAL" clId="{DFFF9BAB-2432-4031-B916-BE647D54D679}" dt="2020-02-06T17:15:35.729" v="144" actId="404"/>
          <ac:spMkLst>
            <pc:docMk/>
            <pc:sldMk cId="3865019938" sldId="3152"/>
            <ac:spMk id="4" creationId="{00000000-0000-0000-0000-000000000000}"/>
          </ac:spMkLst>
        </pc:spChg>
        <pc:spChg chg="mod">
          <ac:chgData name="Vitor" userId="deb16928-6449-4437-8572-c647f8336974" providerId="ADAL" clId="{DFFF9BAB-2432-4031-B916-BE647D54D679}" dt="2020-02-06T17:17:15.762" v="180" actId="1076"/>
          <ac:spMkLst>
            <pc:docMk/>
            <pc:sldMk cId="3865019938" sldId="3152"/>
            <ac:spMk id="5" creationId="{00000000-0000-0000-0000-000000000000}"/>
          </ac:spMkLst>
        </pc:spChg>
        <pc:spChg chg="mod">
          <ac:chgData name="Vitor" userId="deb16928-6449-4437-8572-c647f8336974" providerId="ADAL" clId="{DFFF9BAB-2432-4031-B916-BE647D54D679}" dt="2020-02-06T17:15:35.729" v="144" actId="404"/>
          <ac:spMkLst>
            <pc:docMk/>
            <pc:sldMk cId="3865019938" sldId="3152"/>
            <ac:spMk id="27" creationId="{00000000-0000-0000-0000-000000000000}"/>
          </ac:spMkLst>
        </pc:spChg>
        <pc:spChg chg="mod">
          <ac:chgData name="Vitor" userId="deb16928-6449-4437-8572-c647f8336974" providerId="ADAL" clId="{DFFF9BAB-2432-4031-B916-BE647D54D679}" dt="2020-02-06T17:17:02.645" v="174" actId="113"/>
          <ac:spMkLst>
            <pc:docMk/>
            <pc:sldMk cId="3865019938" sldId="3152"/>
            <ac:spMk id="28" creationId="{00000000-0000-0000-0000-000000000000}"/>
          </ac:spMkLst>
        </pc:spChg>
        <pc:spChg chg="mod">
          <ac:chgData name="Vitor" userId="deb16928-6449-4437-8572-c647f8336974" providerId="ADAL" clId="{DFFF9BAB-2432-4031-B916-BE647D54D679}" dt="2020-02-06T17:15:35.729" v="144" actId="404"/>
          <ac:spMkLst>
            <pc:docMk/>
            <pc:sldMk cId="3865019938" sldId="3152"/>
            <ac:spMk id="34" creationId="{00000000-0000-0000-0000-000000000000}"/>
          </ac:spMkLst>
        </pc:spChg>
        <pc:spChg chg="mod">
          <ac:chgData name="Vitor" userId="deb16928-6449-4437-8572-c647f8336974" providerId="ADAL" clId="{DFFF9BAB-2432-4031-B916-BE647D54D679}" dt="2020-02-06T17:17:06.259" v="177" actId="113"/>
          <ac:spMkLst>
            <pc:docMk/>
            <pc:sldMk cId="3865019938" sldId="3152"/>
            <ac:spMk id="35" creationId="{00000000-0000-0000-0000-000000000000}"/>
          </ac:spMkLst>
        </pc:spChg>
        <pc:spChg chg="mod">
          <ac:chgData name="Vitor" userId="deb16928-6449-4437-8572-c647f8336974" providerId="ADAL" clId="{DFFF9BAB-2432-4031-B916-BE647D54D679}" dt="2020-02-06T17:15:35.729" v="144" actId="404"/>
          <ac:spMkLst>
            <pc:docMk/>
            <pc:sldMk cId="3865019938" sldId="3152"/>
            <ac:spMk id="41" creationId="{00000000-0000-0000-0000-000000000000}"/>
          </ac:spMkLst>
        </pc:spChg>
        <pc:spChg chg="mod">
          <ac:chgData name="Vitor" userId="deb16928-6449-4437-8572-c647f8336974" providerId="ADAL" clId="{DFFF9BAB-2432-4031-B916-BE647D54D679}" dt="2020-02-06T17:17:08.462" v="178" actId="113"/>
          <ac:spMkLst>
            <pc:docMk/>
            <pc:sldMk cId="3865019938" sldId="3152"/>
            <ac:spMk id="42" creationId="{00000000-0000-0000-0000-000000000000}"/>
          </ac:spMkLst>
        </pc:spChg>
      </pc:sldChg>
      <pc:sldChg chg="addSp modSp modAnim">
        <pc:chgData name="Vitor" userId="deb16928-6449-4437-8572-c647f8336974" providerId="ADAL" clId="{DFFF9BAB-2432-4031-B916-BE647D54D679}" dt="2020-02-06T17:15:23.746" v="140" actId="167"/>
        <pc:sldMkLst>
          <pc:docMk/>
          <pc:sldMk cId="2451057271" sldId="3155"/>
        </pc:sldMkLst>
        <pc:grpChg chg="add mod ord">
          <ac:chgData name="Vitor" userId="deb16928-6449-4437-8572-c647f8336974" providerId="ADAL" clId="{DFFF9BAB-2432-4031-B916-BE647D54D679}" dt="2020-02-06T17:15:03.724" v="136" actId="1076"/>
          <ac:grpSpMkLst>
            <pc:docMk/>
            <pc:sldMk cId="2451057271" sldId="3155"/>
            <ac:grpSpMk id="18" creationId="{2DCB86A2-9907-43BD-B37B-D4608EAE489B}"/>
          </ac:grpSpMkLst>
        </pc:grpChg>
        <pc:grpChg chg="add mod ord">
          <ac:chgData name="Vitor" userId="deb16928-6449-4437-8572-c647f8336974" providerId="ADAL" clId="{DFFF9BAB-2432-4031-B916-BE647D54D679}" dt="2020-02-06T17:15:17.644" v="138" actId="167"/>
          <ac:grpSpMkLst>
            <pc:docMk/>
            <pc:sldMk cId="2451057271" sldId="3155"/>
            <ac:grpSpMk id="22" creationId="{482C9FEA-FDAD-44CD-BB1A-E9C3F0996F39}"/>
          </ac:grpSpMkLst>
        </pc:grpChg>
        <pc:grpChg chg="add mod ord">
          <ac:chgData name="Vitor" userId="deb16928-6449-4437-8572-c647f8336974" providerId="ADAL" clId="{DFFF9BAB-2432-4031-B916-BE647D54D679}" dt="2020-02-06T17:15:23.746" v="140" actId="167"/>
          <ac:grpSpMkLst>
            <pc:docMk/>
            <pc:sldMk cId="2451057271" sldId="3155"/>
            <ac:grpSpMk id="25" creationId="{32D58BB6-A2BB-4F6C-9CFB-5A54586536D3}"/>
          </ac:grpSpMkLst>
        </pc:grpChg>
      </pc:sldChg>
      <pc:sldChg chg="delSp modSp delAnim modAnim">
        <pc:chgData name="Vitor" userId="deb16928-6449-4437-8572-c647f8336974" providerId="ADAL" clId="{DFFF9BAB-2432-4031-B916-BE647D54D679}" dt="2020-02-06T17:18:14.146" v="184" actId="6549"/>
        <pc:sldMkLst>
          <pc:docMk/>
          <pc:sldMk cId="2738893261" sldId="3165"/>
        </pc:sldMkLst>
        <pc:spChg chg="del">
          <ac:chgData name="Vitor" userId="deb16928-6449-4437-8572-c647f8336974" providerId="ADAL" clId="{DFFF9BAB-2432-4031-B916-BE647D54D679}" dt="2020-02-06T17:18:07.179" v="183" actId="478"/>
          <ac:spMkLst>
            <pc:docMk/>
            <pc:sldMk cId="2738893261" sldId="3165"/>
            <ac:spMk id="16" creationId="{00000000-0000-0000-0000-000000000000}"/>
          </ac:spMkLst>
        </pc:spChg>
        <pc:spChg chg="mod">
          <ac:chgData name="Vitor" userId="deb16928-6449-4437-8572-c647f8336974" providerId="ADAL" clId="{DFFF9BAB-2432-4031-B916-BE647D54D679}" dt="2020-02-06T17:18:14.146" v="184" actId="6549"/>
          <ac:spMkLst>
            <pc:docMk/>
            <pc:sldMk cId="2738893261" sldId="3165"/>
            <ac:spMk id="17" creationId="{422C45C3-C8E5-4D7A-87EC-EE7B9AC084C2}"/>
          </ac:spMkLst>
        </pc:spChg>
      </pc:sldChg>
      <pc:sldChg chg="modSp modAnim">
        <pc:chgData name="Vitor" userId="deb16928-6449-4437-8572-c647f8336974" providerId="ADAL" clId="{DFFF9BAB-2432-4031-B916-BE647D54D679}" dt="2020-02-06T17:19:16.679" v="186"/>
        <pc:sldMkLst>
          <pc:docMk/>
          <pc:sldMk cId="2000932413" sldId="3171"/>
        </pc:sldMkLst>
        <pc:spChg chg="mod">
          <ac:chgData name="Vitor" userId="deb16928-6449-4437-8572-c647f8336974" providerId="ADAL" clId="{DFFF9BAB-2432-4031-B916-BE647D54D679}" dt="2020-02-06T17:18:58.962" v="185" actId="20577"/>
          <ac:spMkLst>
            <pc:docMk/>
            <pc:sldMk cId="2000932413" sldId="3171"/>
            <ac:spMk id="13" creationId="{7B89AE46-5BF8-4236-9B73-BF0107C61208}"/>
          </ac:spMkLst>
        </pc:spChg>
      </pc:sldChg>
      <pc:sldChg chg="addSp delSp modSp add modAnim">
        <pc:chgData name="Vitor" userId="deb16928-6449-4437-8572-c647f8336974" providerId="ADAL" clId="{DFFF9BAB-2432-4031-B916-BE647D54D679}" dt="2020-02-06T17:11:10.864" v="79" actId="478"/>
        <pc:sldMkLst>
          <pc:docMk/>
          <pc:sldMk cId="419316889" sldId="3172"/>
        </pc:sldMkLst>
        <pc:spChg chg="mod">
          <ac:chgData name="Vitor" userId="deb16928-6449-4437-8572-c647f8336974" providerId="ADAL" clId="{DFFF9BAB-2432-4031-B916-BE647D54D679}" dt="2020-02-06T17:07:06.148" v="14" actId="20577"/>
          <ac:spMkLst>
            <pc:docMk/>
            <pc:sldMk cId="419316889" sldId="3172"/>
            <ac:spMk id="2" creationId="{00000000-0000-0000-0000-000000000000}"/>
          </ac:spMkLst>
        </pc:spChg>
        <pc:spChg chg="mod">
          <ac:chgData name="Vitor" userId="deb16928-6449-4437-8572-c647f8336974" providerId="ADAL" clId="{DFFF9BAB-2432-4031-B916-BE647D54D679}" dt="2020-02-06T17:10:57.112" v="72" actId="1076"/>
          <ac:spMkLst>
            <pc:docMk/>
            <pc:sldMk cId="419316889" sldId="3172"/>
            <ac:spMk id="3" creationId="{00000000-0000-0000-0000-000000000000}"/>
          </ac:spMkLst>
        </pc:spChg>
        <pc:spChg chg="add del mod">
          <ac:chgData name="Vitor" userId="deb16928-6449-4437-8572-c647f8336974" providerId="ADAL" clId="{DFFF9BAB-2432-4031-B916-BE647D54D679}" dt="2020-02-06T17:10:01.178" v="59" actId="478"/>
          <ac:spMkLst>
            <pc:docMk/>
            <pc:sldMk cId="419316889" sldId="3172"/>
            <ac:spMk id="6" creationId="{92DAA15B-5B9A-4AC0-8FED-31AA80264479}"/>
          </ac:spMkLst>
        </pc:spChg>
        <pc:spChg chg="add del mod">
          <ac:chgData name="Vitor" userId="deb16928-6449-4437-8572-c647f8336974" providerId="ADAL" clId="{DFFF9BAB-2432-4031-B916-BE647D54D679}" dt="2020-02-06T17:10:01.178" v="59" actId="478"/>
          <ac:spMkLst>
            <pc:docMk/>
            <pc:sldMk cId="419316889" sldId="3172"/>
            <ac:spMk id="7" creationId="{A5E48552-FD71-4872-A563-10185454EC2C}"/>
          </ac:spMkLst>
        </pc:spChg>
        <pc:spChg chg="add del mod">
          <ac:chgData name="Vitor" userId="deb16928-6449-4437-8572-c647f8336974" providerId="ADAL" clId="{DFFF9BAB-2432-4031-B916-BE647D54D679}" dt="2020-02-06T17:11:10.864" v="79" actId="478"/>
          <ac:spMkLst>
            <pc:docMk/>
            <pc:sldMk cId="419316889" sldId="3172"/>
            <ac:spMk id="8" creationId="{5086E7C5-25E9-4CA5-B2C6-F4B12C3A0C9B}"/>
          </ac:spMkLst>
        </pc:spChg>
        <pc:spChg chg="add del mod">
          <ac:chgData name="Vitor" userId="deb16928-6449-4437-8572-c647f8336974" providerId="ADAL" clId="{DFFF9BAB-2432-4031-B916-BE647D54D679}" dt="2020-02-06T17:11:10.245" v="78" actId="478"/>
          <ac:spMkLst>
            <pc:docMk/>
            <pc:sldMk cId="419316889" sldId="3172"/>
            <ac:spMk id="9" creationId="{0960CEF1-FC54-40E3-B44E-3C6A4A25882A}"/>
          </ac:spMkLst>
        </pc:spChg>
      </pc:sldChg>
      <pc:sldChg chg="add del">
        <pc:chgData name="Vitor" userId="deb16928-6449-4437-8572-c647f8336974" providerId="ADAL" clId="{DFFF9BAB-2432-4031-B916-BE647D54D679}" dt="2020-02-06T17:06:37.344" v="7" actId="47"/>
        <pc:sldMkLst>
          <pc:docMk/>
          <pc:sldMk cId="2749028066" sldId="3172"/>
        </pc:sldMkLst>
      </pc:sldChg>
      <pc:sldChg chg="addSp delSp modSp add modAnim">
        <pc:chgData name="Vitor" userId="deb16928-6449-4437-8572-c647f8336974" providerId="ADAL" clId="{DFFF9BAB-2432-4031-B916-BE647D54D679}" dt="2020-02-06T17:11:30.255" v="85" actId="6549"/>
        <pc:sldMkLst>
          <pc:docMk/>
          <pc:sldMk cId="2872436899" sldId="3173"/>
        </pc:sldMkLst>
        <pc:spChg chg="mod">
          <ac:chgData name="Vitor" userId="deb16928-6449-4437-8572-c647f8336974" providerId="ADAL" clId="{DFFF9BAB-2432-4031-B916-BE647D54D679}" dt="2020-02-06T17:10:27.477" v="64" actId="20577"/>
          <ac:spMkLst>
            <pc:docMk/>
            <pc:sldMk cId="2872436899" sldId="3173"/>
            <ac:spMk id="2" creationId="{00000000-0000-0000-0000-000000000000}"/>
          </ac:spMkLst>
        </pc:spChg>
        <pc:spChg chg="mod">
          <ac:chgData name="Vitor" userId="deb16928-6449-4437-8572-c647f8336974" providerId="ADAL" clId="{DFFF9BAB-2432-4031-B916-BE647D54D679}" dt="2020-02-06T17:11:30.255" v="85" actId="6549"/>
          <ac:spMkLst>
            <pc:docMk/>
            <pc:sldMk cId="2872436899" sldId="3173"/>
            <ac:spMk id="3" creationId="{00000000-0000-0000-0000-000000000000}"/>
          </ac:spMkLst>
        </pc:spChg>
        <pc:spChg chg="add del mod">
          <ac:chgData name="Vitor" userId="deb16928-6449-4437-8572-c647f8336974" providerId="ADAL" clId="{DFFF9BAB-2432-4031-B916-BE647D54D679}" dt="2020-02-06T17:09:52.612" v="56" actId="478"/>
          <ac:spMkLst>
            <pc:docMk/>
            <pc:sldMk cId="2872436899" sldId="3173"/>
            <ac:spMk id="6" creationId="{36299070-AD8E-46E9-A6DD-4AD186D2A4FB}"/>
          </ac:spMkLst>
        </pc:spChg>
        <pc:spChg chg="add del mod">
          <ac:chgData name="Vitor" userId="deb16928-6449-4437-8572-c647f8336974" providerId="ADAL" clId="{DFFF9BAB-2432-4031-B916-BE647D54D679}" dt="2020-02-06T17:09:52.612" v="56" actId="478"/>
          <ac:spMkLst>
            <pc:docMk/>
            <pc:sldMk cId="2872436899" sldId="3173"/>
            <ac:spMk id="7" creationId="{C8B95869-58EF-4321-8BBC-E2A040AF1FA7}"/>
          </ac:spMkLst>
        </pc:spChg>
        <pc:spChg chg="add del mod">
          <ac:chgData name="Vitor" userId="deb16928-6449-4437-8572-c647f8336974" providerId="ADAL" clId="{DFFF9BAB-2432-4031-B916-BE647D54D679}" dt="2020-02-06T17:11:12.750" v="80" actId="478"/>
          <ac:spMkLst>
            <pc:docMk/>
            <pc:sldMk cId="2872436899" sldId="3173"/>
            <ac:spMk id="8" creationId="{2A44146C-485C-44E8-8B5C-7FB5A3FC79AB}"/>
          </ac:spMkLst>
        </pc:spChg>
        <pc:spChg chg="add del mod">
          <ac:chgData name="Vitor" userId="deb16928-6449-4437-8572-c647f8336974" providerId="ADAL" clId="{DFFF9BAB-2432-4031-B916-BE647D54D679}" dt="2020-02-06T17:11:13.278" v="81" actId="478"/>
          <ac:spMkLst>
            <pc:docMk/>
            <pc:sldMk cId="2872436899" sldId="3173"/>
            <ac:spMk id="9" creationId="{ADECAA7F-0332-447A-A402-A1A90E1AF429}"/>
          </ac:spMkLst>
        </pc:spChg>
      </pc:sldChg>
      <pc:sldChg chg="add del">
        <pc:chgData name="Vitor" userId="deb16928-6449-4437-8572-c647f8336974" providerId="ADAL" clId="{DFFF9BAB-2432-4031-B916-BE647D54D679}" dt="2020-02-06T17:08:11.828" v="27" actId="47"/>
        <pc:sldMkLst>
          <pc:docMk/>
          <pc:sldMk cId="3821562327" sldId="3173"/>
        </pc:sldMkLst>
      </pc:sldChg>
      <pc:sldChg chg="addSp delSp modSp add delAnim modAnim">
        <pc:chgData name="Vitor" userId="deb16928-6449-4437-8572-c647f8336974" providerId="ADAL" clId="{DFFF9BAB-2432-4031-B916-BE647D54D679}" dt="2020-02-06T17:14:20.959" v="129" actId="123"/>
        <pc:sldMkLst>
          <pc:docMk/>
          <pc:sldMk cId="2968243798" sldId="3174"/>
        </pc:sldMkLst>
        <pc:spChg chg="del">
          <ac:chgData name="Vitor" userId="deb16928-6449-4437-8572-c647f8336974" providerId="ADAL" clId="{DFFF9BAB-2432-4031-B916-BE647D54D679}" dt="2020-02-06T17:12:35.778" v="110" actId="478"/>
          <ac:spMkLst>
            <pc:docMk/>
            <pc:sldMk cId="2968243798" sldId="3174"/>
            <ac:spMk id="2" creationId="{00000000-0000-0000-0000-000000000000}"/>
          </ac:spMkLst>
        </pc:spChg>
        <pc:spChg chg="del">
          <ac:chgData name="Vitor" userId="deb16928-6449-4437-8572-c647f8336974" providerId="ADAL" clId="{DFFF9BAB-2432-4031-B916-BE647D54D679}" dt="2020-02-06T17:12:35.778" v="110" actId="478"/>
          <ac:spMkLst>
            <pc:docMk/>
            <pc:sldMk cId="2968243798" sldId="3174"/>
            <ac:spMk id="3" creationId="{00000000-0000-0000-0000-000000000000}"/>
          </ac:spMkLst>
        </pc:spChg>
        <pc:spChg chg="del">
          <ac:chgData name="Vitor" userId="deb16928-6449-4437-8572-c647f8336974" providerId="ADAL" clId="{DFFF9BAB-2432-4031-B916-BE647D54D679}" dt="2020-02-06T17:12:35.778" v="110" actId="478"/>
          <ac:spMkLst>
            <pc:docMk/>
            <pc:sldMk cId="2968243798" sldId="3174"/>
            <ac:spMk id="7" creationId="{801D0DC1-366E-440D-ACF7-F6ECE76038CE}"/>
          </ac:spMkLst>
        </pc:spChg>
        <pc:spChg chg="del">
          <ac:chgData name="Vitor" userId="deb16928-6449-4437-8572-c647f8336974" providerId="ADAL" clId="{DFFF9BAB-2432-4031-B916-BE647D54D679}" dt="2020-02-06T17:12:35.778" v="110" actId="478"/>
          <ac:spMkLst>
            <pc:docMk/>
            <pc:sldMk cId="2968243798" sldId="3174"/>
            <ac:spMk id="8" creationId="{B0F81FC0-4834-47D8-97CF-B9CF4F856AC4}"/>
          </ac:spMkLst>
        </pc:spChg>
        <pc:spChg chg="add mod">
          <ac:chgData name="Vitor" userId="deb16928-6449-4437-8572-c647f8336974" providerId="ADAL" clId="{DFFF9BAB-2432-4031-B916-BE647D54D679}" dt="2020-02-06T17:14:20.959" v="129" actId="123"/>
          <ac:spMkLst>
            <pc:docMk/>
            <pc:sldMk cId="2968243798" sldId="3174"/>
            <ac:spMk id="9" creationId="{A40BED7F-E901-4F6F-A358-6D5D68E517E1}"/>
          </ac:spMkLst>
        </pc:spChg>
        <pc:spChg chg="add mod">
          <ac:chgData name="Vitor" userId="deb16928-6449-4437-8572-c647f8336974" providerId="ADAL" clId="{DFFF9BAB-2432-4031-B916-BE647D54D679}" dt="2020-02-06T17:14:20.959" v="129" actId="123"/>
          <ac:spMkLst>
            <pc:docMk/>
            <pc:sldMk cId="2968243798" sldId="3174"/>
            <ac:spMk id="10" creationId="{ED60659E-E8E6-4DAF-B14B-080A502DB0AA}"/>
          </ac:spMkLst>
        </pc:spChg>
        <pc:spChg chg="add mod">
          <ac:chgData name="Vitor" userId="deb16928-6449-4437-8572-c647f8336974" providerId="ADAL" clId="{DFFF9BAB-2432-4031-B916-BE647D54D679}" dt="2020-02-06T17:14:20.959" v="129" actId="123"/>
          <ac:spMkLst>
            <pc:docMk/>
            <pc:sldMk cId="2968243798" sldId="3174"/>
            <ac:spMk id="11" creationId="{42E5966F-18B9-4B1B-8483-2C70F7352681}"/>
          </ac:spMkLst>
        </pc:spChg>
        <pc:spChg chg="add del">
          <ac:chgData name="Vitor" userId="deb16928-6449-4437-8572-c647f8336974" providerId="ADAL" clId="{DFFF9BAB-2432-4031-B916-BE647D54D679}" dt="2020-02-06T17:12:57.145" v="117"/>
          <ac:spMkLst>
            <pc:docMk/>
            <pc:sldMk cId="2968243798" sldId="3174"/>
            <ac:spMk id="12" creationId="{F14B1CB3-F2A8-4C34-B88B-7F46E9D7C8FD}"/>
          </ac:spMkLst>
        </pc:spChg>
        <pc:spChg chg="add del">
          <ac:chgData name="Vitor" userId="deb16928-6449-4437-8572-c647f8336974" providerId="ADAL" clId="{DFFF9BAB-2432-4031-B916-BE647D54D679}" dt="2020-02-06T17:12:57.145" v="117"/>
          <ac:spMkLst>
            <pc:docMk/>
            <pc:sldMk cId="2968243798" sldId="3174"/>
            <ac:spMk id="13" creationId="{32BAA887-6B7C-40E8-AD5A-B7F7D19A6709}"/>
          </ac:spMkLst>
        </pc:spChg>
        <pc:spChg chg="add del">
          <ac:chgData name="Vitor" userId="deb16928-6449-4437-8572-c647f8336974" providerId="ADAL" clId="{DFFF9BAB-2432-4031-B916-BE647D54D679}" dt="2020-02-06T17:12:57.145" v="117"/>
          <ac:spMkLst>
            <pc:docMk/>
            <pc:sldMk cId="2968243798" sldId="3174"/>
            <ac:spMk id="14" creationId="{BA35FC16-BCA0-49EA-8053-18CB83F7C1D2}"/>
          </ac:spMkLst>
        </pc:spChg>
      </pc:sldChg>
    </pc:docChg>
  </pc:docChgLst>
  <pc:docChgLst>
    <pc:chgData name="Matos, Jamille" userId="607780cf-a5cd-4eef-8025-014dc4bc4717" providerId="ADAL" clId="{95D248C4-3E86-4654-BF79-6C16453AD0E2}"/>
    <pc:docChg chg="modSld">
      <pc:chgData name="Matos, Jamille" userId="607780cf-a5cd-4eef-8025-014dc4bc4717" providerId="ADAL" clId="{95D248C4-3E86-4654-BF79-6C16453AD0E2}" dt="2022-05-30T15:48:31.857" v="1" actId="27614"/>
      <pc:docMkLst>
        <pc:docMk/>
      </pc:docMkLst>
      <pc:sldChg chg="addSp delSp modSp mod">
        <pc:chgData name="Matos, Jamille" userId="607780cf-a5cd-4eef-8025-014dc4bc4717" providerId="ADAL" clId="{95D248C4-3E86-4654-BF79-6C16453AD0E2}" dt="2022-05-30T15:48:31.857" v="1" actId="27614"/>
        <pc:sldMkLst>
          <pc:docMk/>
          <pc:sldMk cId="3091065334" sldId="3009"/>
        </pc:sldMkLst>
        <pc:spChg chg="del">
          <ac:chgData name="Matos, Jamille" userId="607780cf-a5cd-4eef-8025-014dc4bc4717" providerId="ADAL" clId="{95D248C4-3E86-4654-BF79-6C16453AD0E2}" dt="2022-05-30T15:48:29.524" v="0" actId="931"/>
          <ac:spMkLst>
            <pc:docMk/>
            <pc:sldMk cId="3091065334" sldId="3009"/>
            <ac:spMk id="3" creationId="{B65E814D-9A6D-46CE-8C0E-5ADAD63141E7}"/>
          </ac:spMkLst>
        </pc:spChg>
        <pc:picChg chg="add mod">
          <ac:chgData name="Matos, Jamille" userId="607780cf-a5cd-4eef-8025-014dc4bc4717" providerId="ADAL" clId="{95D248C4-3E86-4654-BF79-6C16453AD0E2}" dt="2022-05-30T15:48:31.857" v="1" actId="27614"/>
          <ac:picMkLst>
            <pc:docMk/>
            <pc:sldMk cId="3091065334" sldId="3009"/>
            <ac:picMk id="6" creationId="{FFFFD89B-EC41-D965-EC3C-612180364172}"/>
          </ac:picMkLst>
        </pc:picChg>
      </pc:sldChg>
    </pc:docChg>
  </pc:docChgLst>
  <pc:docChgLst>
    <pc:chgData name="Silva, Alan" userId="93e5aa23-6234-4271-bd2f-699267410d68" providerId="ADAL" clId="{2297AD3E-D34B-481E-B0DD-71C66561E602}"/>
    <pc:docChg chg="undo custSel addSld delSld modSld sldOrd modSection">
      <pc:chgData name="Silva, Alan" userId="93e5aa23-6234-4271-bd2f-699267410d68" providerId="ADAL" clId="{2297AD3E-D34B-481E-B0DD-71C66561E602}" dt="2024-02-01T02:05:12.607" v="2136" actId="1076"/>
      <pc:docMkLst>
        <pc:docMk/>
      </pc:docMkLst>
      <pc:sldChg chg="delSp modSp add del mod ord">
        <pc:chgData name="Silva, Alan" userId="93e5aa23-6234-4271-bd2f-699267410d68" providerId="ADAL" clId="{2297AD3E-D34B-481E-B0DD-71C66561E602}" dt="2024-02-01T01:08:40.364" v="797" actId="47"/>
        <pc:sldMkLst>
          <pc:docMk/>
          <pc:sldMk cId="259167981" sldId="491"/>
        </pc:sldMkLst>
        <pc:spChg chg="del">
          <ac:chgData name="Silva, Alan" userId="93e5aa23-6234-4271-bd2f-699267410d68" providerId="ADAL" clId="{2297AD3E-D34B-481E-B0DD-71C66561E602}" dt="2024-02-01T01:02:50.969" v="793" actId="478"/>
          <ac:spMkLst>
            <pc:docMk/>
            <pc:sldMk cId="259167981" sldId="491"/>
            <ac:spMk id="4" creationId="{BFB086D5-3D43-CD43-A55A-1D5A5FD9F672}"/>
          </ac:spMkLst>
        </pc:spChg>
        <pc:spChg chg="mod">
          <ac:chgData name="Silva, Alan" userId="93e5aa23-6234-4271-bd2f-699267410d68" providerId="ADAL" clId="{2297AD3E-D34B-481E-B0DD-71C66561E602}" dt="2024-02-01T01:01:56.015" v="783" actId="1582"/>
          <ac:spMkLst>
            <pc:docMk/>
            <pc:sldMk cId="259167981" sldId="491"/>
            <ac:spMk id="25" creationId="{14DB365C-2F02-CE80-60E0-929970DFEEC3}"/>
          </ac:spMkLst>
        </pc:spChg>
        <pc:spChg chg="mod">
          <ac:chgData name="Silva, Alan" userId="93e5aa23-6234-4271-bd2f-699267410d68" providerId="ADAL" clId="{2297AD3E-D34B-481E-B0DD-71C66561E602}" dt="2024-02-01T01:02:06.667" v="784" actId="108"/>
          <ac:spMkLst>
            <pc:docMk/>
            <pc:sldMk cId="259167981" sldId="491"/>
            <ac:spMk id="26" creationId="{5E3CC44F-4245-25D4-1C78-A1C891EC8232}"/>
          </ac:spMkLst>
        </pc:spChg>
        <pc:spChg chg="mod">
          <ac:chgData name="Silva, Alan" userId="93e5aa23-6234-4271-bd2f-699267410d68" providerId="ADAL" clId="{2297AD3E-D34B-481E-B0DD-71C66561E602}" dt="2024-02-01T01:02:11.041" v="785" actId="108"/>
          <ac:spMkLst>
            <pc:docMk/>
            <pc:sldMk cId="259167981" sldId="491"/>
            <ac:spMk id="27" creationId="{9C1B6831-8758-C558-EE09-8E926D4F7C1E}"/>
          </ac:spMkLst>
        </pc:spChg>
        <pc:spChg chg="mod">
          <ac:chgData name="Silva, Alan" userId="93e5aa23-6234-4271-bd2f-699267410d68" providerId="ADAL" clId="{2297AD3E-D34B-481E-B0DD-71C66561E602}" dt="2024-02-01T01:02:14.051" v="786" actId="108"/>
          <ac:spMkLst>
            <pc:docMk/>
            <pc:sldMk cId="259167981" sldId="491"/>
            <ac:spMk id="28" creationId="{5EE30621-23FC-68CD-2B0E-67886FF8F7AE}"/>
          </ac:spMkLst>
        </pc:spChg>
        <pc:spChg chg="mod">
          <ac:chgData name="Silva, Alan" userId="93e5aa23-6234-4271-bd2f-699267410d68" providerId="ADAL" clId="{2297AD3E-D34B-481E-B0DD-71C66561E602}" dt="2024-02-01T01:02:16.927" v="787" actId="108"/>
          <ac:spMkLst>
            <pc:docMk/>
            <pc:sldMk cId="259167981" sldId="491"/>
            <ac:spMk id="29" creationId="{07C6CEFF-AC26-F300-0B65-F706E6E350AC}"/>
          </ac:spMkLst>
        </pc:spChg>
        <pc:spChg chg="mod">
          <ac:chgData name="Silva, Alan" userId="93e5aa23-6234-4271-bd2f-699267410d68" providerId="ADAL" clId="{2297AD3E-D34B-481E-B0DD-71C66561E602}" dt="2024-02-01T01:02:22.730" v="789" actId="108"/>
          <ac:spMkLst>
            <pc:docMk/>
            <pc:sldMk cId="259167981" sldId="491"/>
            <ac:spMk id="30" creationId="{598C724E-90F5-A62B-CAF6-5EED0F9E9BF3}"/>
          </ac:spMkLst>
        </pc:spChg>
        <pc:spChg chg="mod">
          <ac:chgData name="Silva, Alan" userId="93e5aa23-6234-4271-bd2f-699267410d68" providerId="ADAL" clId="{2297AD3E-D34B-481E-B0DD-71C66561E602}" dt="2024-02-01T01:00:25.740" v="765" actId="1582"/>
          <ac:spMkLst>
            <pc:docMk/>
            <pc:sldMk cId="259167981" sldId="491"/>
            <ac:spMk id="34" creationId="{6DF36BDF-6C16-7307-74E0-8893441E379E}"/>
          </ac:spMkLst>
        </pc:spChg>
        <pc:spChg chg="mod">
          <ac:chgData name="Silva, Alan" userId="93e5aa23-6234-4271-bd2f-699267410d68" providerId="ADAL" clId="{2297AD3E-D34B-481E-B0DD-71C66561E602}" dt="2024-02-01T01:02:31.940" v="790" actId="108"/>
          <ac:spMkLst>
            <pc:docMk/>
            <pc:sldMk cId="259167981" sldId="491"/>
            <ac:spMk id="38" creationId="{6FDA76B7-F6A3-426A-536A-0509B2A739DB}"/>
          </ac:spMkLst>
        </pc:spChg>
        <pc:spChg chg="mod">
          <ac:chgData name="Silva, Alan" userId="93e5aa23-6234-4271-bd2f-699267410d68" providerId="ADAL" clId="{2297AD3E-D34B-481E-B0DD-71C66561E602}" dt="2024-02-01T01:01:13.672" v="775" actId="1582"/>
          <ac:spMkLst>
            <pc:docMk/>
            <pc:sldMk cId="259167981" sldId="491"/>
            <ac:spMk id="50" creationId="{DDA9F235-071E-B71D-2F98-6ABBAA3C84AB}"/>
          </ac:spMkLst>
        </pc:spChg>
        <pc:spChg chg="mod">
          <ac:chgData name="Silva, Alan" userId="93e5aa23-6234-4271-bd2f-699267410d68" providerId="ADAL" clId="{2297AD3E-D34B-481E-B0DD-71C66561E602}" dt="2024-02-01T00:59:57.767" v="761" actId="1582"/>
          <ac:spMkLst>
            <pc:docMk/>
            <pc:sldMk cId="259167981" sldId="491"/>
            <ac:spMk id="52" creationId="{0ED935EA-893B-0C88-635C-59096F021CCA}"/>
          </ac:spMkLst>
        </pc:spChg>
        <pc:spChg chg="mod">
          <ac:chgData name="Silva, Alan" userId="93e5aa23-6234-4271-bd2f-699267410d68" providerId="ADAL" clId="{2297AD3E-D34B-481E-B0DD-71C66561E602}" dt="2024-02-01T01:00:34.642" v="767" actId="1582"/>
          <ac:spMkLst>
            <pc:docMk/>
            <pc:sldMk cId="259167981" sldId="491"/>
            <ac:spMk id="53" creationId="{23A3AAA5-954C-FA55-4D9E-0D60539C5A02}"/>
          </ac:spMkLst>
        </pc:spChg>
        <pc:spChg chg="mod">
          <ac:chgData name="Silva, Alan" userId="93e5aa23-6234-4271-bd2f-699267410d68" providerId="ADAL" clId="{2297AD3E-D34B-481E-B0DD-71C66561E602}" dt="2024-02-01T01:00:12.423" v="763" actId="1582"/>
          <ac:spMkLst>
            <pc:docMk/>
            <pc:sldMk cId="259167981" sldId="491"/>
            <ac:spMk id="54" creationId="{B9BCF51B-0781-E1FB-C2DB-9907BBD9A60A}"/>
          </ac:spMkLst>
        </pc:spChg>
        <pc:spChg chg="mod">
          <ac:chgData name="Silva, Alan" userId="93e5aa23-6234-4271-bd2f-699267410d68" providerId="ADAL" clId="{2297AD3E-D34B-481E-B0DD-71C66561E602}" dt="2024-02-01T01:00:58.392" v="771" actId="1582"/>
          <ac:spMkLst>
            <pc:docMk/>
            <pc:sldMk cId="259167981" sldId="491"/>
            <ac:spMk id="55" creationId="{D6F053D8-05F8-CCA7-F6A3-F5FDD8463F97}"/>
          </ac:spMkLst>
        </pc:spChg>
        <pc:spChg chg="mod">
          <ac:chgData name="Silva, Alan" userId="93e5aa23-6234-4271-bd2f-699267410d68" providerId="ADAL" clId="{2297AD3E-D34B-481E-B0DD-71C66561E602}" dt="2024-02-01T01:00:44.954" v="769" actId="1582"/>
          <ac:spMkLst>
            <pc:docMk/>
            <pc:sldMk cId="259167981" sldId="491"/>
            <ac:spMk id="56" creationId="{1A94D610-386E-546F-27BB-235E0CBB2C4D}"/>
          </ac:spMkLst>
        </pc:spChg>
        <pc:spChg chg="mod">
          <ac:chgData name="Silva, Alan" userId="93e5aa23-6234-4271-bd2f-699267410d68" providerId="ADAL" clId="{2297AD3E-D34B-481E-B0DD-71C66561E602}" dt="2024-02-01T01:02:34.650" v="791" actId="108"/>
          <ac:spMkLst>
            <pc:docMk/>
            <pc:sldMk cId="259167981" sldId="491"/>
            <ac:spMk id="61" creationId="{6A9300BF-4D9B-B1B3-9BA4-211E686DFDE9}"/>
          </ac:spMkLst>
        </pc:spChg>
        <pc:spChg chg="mod">
          <ac:chgData name="Silva, Alan" userId="93e5aa23-6234-4271-bd2f-699267410d68" providerId="ADAL" clId="{2297AD3E-D34B-481E-B0DD-71C66561E602}" dt="2024-02-01T01:01:20.416" v="777" actId="1582"/>
          <ac:spMkLst>
            <pc:docMk/>
            <pc:sldMk cId="259167981" sldId="491"/>
            <ac:spMk id="63" creationId="{8025155F-AF4F-553C-DFC1-DEAD4B3221A6}"/>
          </ac:spMkLst>
        </pc:spChg>
        <pc:spChg chg="mod">
          <ac:chgData name="Silva, Alan" userId="93e5aa23-6234-4271-bd2f-699267410d68" providerId="ADAL" clId="{2297AD3E-D34B-481E-B0DD-71C66561E602}" dt="2024-02-01T01:01:27.672" v="779" actId="1582"/>
          <ac:spMkLst>
            <pc:docMk/>
            <pc:sldMk cId="259167981" sldId="491"/>
            <ac:spMk id="66" creationId="{081BDA9E-E94C-96DE-0E61-65CF03FB474A}"/>
          </ac:spMkLst>
        </pc:spChg>
        <pc:spChg chg="mod">
          <ac:chgData name="Silva, Alan" userId="93e5aa23-6234-4271-bd2f-699267410d68" providerId="ADAL" clId="{2297AD3E-D34B-481E-B0DD-71C66561E602}" dt="2024-02-01T01:02:22.730" v="789" actId="108"/>
          <ac:spMkLst>
            <pc:docMk/>
            <pc:sldMk cId="259167981" sldId="491"/>
            <ac:spMk id="81" creationId="{37AD3D02-21EE-5313-1090-4808F4DD98E4}"/>
          </ac:spMkLst>
        </pc:spChg>
        <pc:spChg chg="mod">
          <ac:chgData name="Silva, Alan" userId="93e5aa23-6234-4271-bd2f-699267410d68" providerId="ADAL" clId="{2297AD3E-D34B-481E-B0DD-71C66561E602}" dt="2024-02-01T01:01:07.436" v="773" actId="1582"/>
          <ac:spMkLst>
            <pc:docMk/>
            <pc:sldMk cId="259167981" sldId="491"/>
            <ac:spMk id="82" creationId="{B1A60934-8CDA-1A42-E40F-28D684FF925E}"/>
          </ac:spMkLst>
        </pc:spChg>
        <pc:spChg chg="mod">
          <ac:chgData name="Silva, Alan" userId="93e5aa23-6234-4271-bd2f-699267410d68" providerId="ADAL" clId="{2297AD3E-D34B-481E-B0DD-71C66561E602}" dt="2024-02-01T01:01:34.392" v="780" actId="207"/>
          <ac:spMkLst>
            <pc:docMk/>
            <pc:sldMk cId="259167981" sldId="491"/>
            <ac:spMk id="155" creationId="{86FD98D4-8D52-B97B-8737-7B7589657E00}"/>
          </ac:spMkLst>
        </pc:spChg>
        <pc:spChg chg="mod">
          <ac:chgData name="Silva, Alan" userId="93e5aa23-6234-4271-bd2f-699267410d68" providerId="ADAL" clId="{2297AD3E-D34B-481E-B0DD-71C66561E602}" dt="2024-02-01T01:02:38.311" v="792" actId="108"/>
          <ac:spMkLst>
            <pc:docMk/>
            <pc:sldMk cId="259167981" sldId="491"/>
            <ac:spMk id="164" creationId="{76393495-702F-17C4-2BC6-EFEBE5931F12}"/>
          </ac:spMkLst>
        </pc:spChg>
      </pc:sldChg>
      <pc:sldChg chg="modSp mod modAnim">
        <pc:chgData name="Silva, Alan" userId="93e5aa23-6234-4271-bd2f-699267410d68" providerId="ADAL" clId="{2297AD3E-D34B-481E-B0DD-71C66561E602}" dt="2024-02-01T02:02:56.316" v="2068" actId="20577"/>
        <pc:sldMkLst>
          <pc:docMk/>
          <pc:sldMk cId="3091065334" sldId="3009"/>
        </pc:sldMkLst>
        <pc:spChg chg="mod">
          <ac:chgData name="Silva, Alan" userId="93e5aa23-6234-4271-bd2f-699267410d68" providerId="ADAL" clId="{2297AD3E-D34B-481E-B0DD-71C66561E602}" dt="2024-02-01T02:02:56.316" v="2068" actId="20577"/>
          <ac:spMkLst>
            <pc:docMk/>
            <pc:sldMk cId="3091065334" sldId="3009"/>
            <ac:spMk id="4" creationId="{00000000-0000-0000-0000-000000000000}"/>
          </ac:spMkLst>
        </pc:spChg>
      </pc:sldChg>
      <pc:sldChg chg="addSp delSp modSp mod modAnim">
        <pc:chgData name="Silva, Alan" userId="93e5aa23-6234-4271-bd2f-699267410d68" providerId="ADAL" clId="{2297AD3E-D34B-481E-B0DD-71C66561E602}" dt="2024-02-01T01:46:21.975" v="1733" actId="20577"/>
        <pc:sldMkLst>
          <pc:docMk/>
          <pc:sldMk cId="82617762" sldId="3053"/>
        </pc:sldMkLst>
        <pc:spChg chg="mod">
          <ac:chgData name="Silva, Alan" userId="93e5aa23-6234-4271-bd2f-699267410d68" providerId="ADAL" clId="{2297AD3E-D34B-481E-B0DD-71C66561E602}" dt="2024-02-01T01:36:18.025" v="1680" actId="1076"/>
          <ac:spMkLst>
            <pc:docMk/>
            <pc:sldMk cId="82617762" sldId="3053"/>
            <ac:spMk id="3" creationId="{5282011D-C85D-6E55-AECD-12A8483E9091}"/>
          </ac:spMkLst>
        </pc:spChg>
        <pc:spChg chg="add del mod">
          <ac:chgData name="Silva, Alan" userId="93e5aa23-6234-4271-bd2f-699267410d68" providerId="ADAL" clId="{2297AD3E-D34B-481E-B0DD-71C66561E602}" dt="2024-02-01T01:32:06.767" v="1629" actId="22"/>
          <ac:spMkLst>
            <pc:docMk/>
            <pc:sldMk cId="82617762" sldId="3053"/>
            <ac:spMk id="5" creationId="{80CAA903-EF10-B683-585E-BFC19E0FAFA1}"/>
          </ac:spMkLst>
        </pc:spChg>
        <pc:spChg chg="mod">
          <ac:chgData name="Silva, Alan" userId="93e5aa23-6234-4271-bd2f-699267410d68" providerId="ADAL" clId="{2297AD3E-D34B-481E-B0DD-71C66561E602}" dt="2024-02-01T01:46:13.012" v="1729" actId="1076"/>
          <ac:spMkLst>
            <pc:docMk/>
            <pc:sldMk cId="82617762" sldId="3053"/>
            <ac:spMk id="7" creationId="{856C664C-76AB-A922-EA10-D512105FE80E}"/>
          </ac:spMkLst>
        </pc:spChg>
        <pc:spChg chg="add mod">
          <ac:chgData name="Silva, Alan" userId="93e5aa23-6234-4271-bd2f-699267410d68" providerId="ADAL" clId="{2297AD3E-D34B-481E-B0DD-71C66561E602}" dt="2024-02-01T01:33:53.561" v="1649" actId="1582"/>
          <ac:spMkLst>
            <pc:docMk/>
            <pc:sldMk cId="82617762" sldId="3053"/>
            <ac:spMk id="12" creationId="{AFD13B4A-CCF0-3A09-7242-7DB4D4E74534}"/>
          </ac:spMkLst>
        </pc:spChg>
        <pc:spChg chg="add mod">
          <ac:chgData name="Silva, Alan" userId="93e5aa23-6234-4271-bd2f-699267410d68" providerId="ADAL" clId="{2297AD3E-D34B-481E-B0DD-71C66561E602}" dt="2024-02-01T01:33:53.561" v="1649" actId="1582"/>
          <ac:spMkLst>
            <pc:docMk/>
            <pc:sldMk cId="82617762" sldId="3053"/>
            <ac:spMk id="13" creationId="{94DA6D5D-3691-FDCB-3B5C-53E40B3443CF}"/>
          </ac:spMkLst>
        </pc:spChg>
        <pc:spChg chg="add mod">
          <ac:chgData name="Silva, Alan" userId="93e5aa23-6234-4271-bd2f-699267410d68" providerId="ADAL" clId="{2297AD3E-D34B-481E-B0DD-71C66561E602}" dt="2024-02-01T01:33:53.561" v="1649" actId="1582"/>
          <ac:spMkLst>
            <pc:docMk/>
            <pc:sldMk cId="82617762" sldId="3053"/>
            <ac:spMk id="14" creationId="{72DF3740-D2F0-818B-9FD9-445C32C31EF9}"/>
          </ac:spMkLst>
        </pc:spChg>
        <pc:spChg chg="add mod">
          <ac:chgData name="Silva, Alan" userId="93e5aa23-6234-4271-bd2f-699267410d68" providerId="ADAL" clId="{2297AD3E-D34B-481E-B0DD-71C66561E602}" dt="2024-02-01T01:33:53.561" v="1649" actId="1582"/>
          <ac:spMkLst>
            <pc:docMk/>
            <pc:sldMk cId="82617762" sldId="3053"/>
            <ac:spMk id="15" creationId="{C2E071D4-CD83-DA57-00C4-6DAF99517957}"/>
          </ac:spMkLst>
        </pc:spChg>
        <pc:spChg chg="add mod">
          <ac:chgData name="Silva, Alan" userId="93e5aa23-6234-4271-bd2f-699267410d68" providerId="ADAL" clId="{2297AD3E-D34B-481E-B0DD-71C66561E602}" dt="2024-02-01T01:37:39.178" v="1693" actId="208"/>
          <ac:spMkLst>
            <pc:docMk/>
            <pc:sldMk cId="82617762" sldId="3053"/>
            <ac:spMk id="16" creationId="{FDD09735-4AD5-8756-57B7-D571850B1CC9}"/>
          </ac:spMkLst>
        </pc:spChg>
        <pc:spChg chg="add mod">
          <ac:chgData name="Silva, Alan" userId="93e5aa23-6234-4271-bd2f-699267410d68" providerId="ADAL" clId="{2297AD3E-D34B-481E-B0DD-71C66561E602}" dt="2024-02-01T01:38:00.393" v="1694" actId="108"/>
          <ac:spMkLst>
            <pc:docMk/>
            <pc:sldMk cId="82617762" sldId="3053"/>
            <ac:spMk id="17" creationId="{C1C6B602-208F-60D5-0A60-750C1C41F671}"/>
          </ac:spMkLst>
        </pc:spChg>
        <pc:spChg chg="add mod">
          <ac:chgData name="Silva, Alan" userId="93e5aa23-6234-4271-bd2f-699267410d68" providerId="ADAL" clId="{2297AD3E-D34B-481E-B0DD-71C66561E602}" dt="2024-02-01T01:38:03.312" v="1695" actId="108"/>
          <ac:spMkLst>
            <pc:docMk/>
            <pc:sldMk cId="82617762" sldId="3053"/>
            <ac:spMk id="18" creationId="{44D86F99-78D5-D9C1-7590-289CA9FB047B}"/>
          </ac:spMkLst>
        </pc:spChg>
        <pc:spChg chg="add mod">
          <ac:chgData name="Silva, Alan" userId="93e5aa23-6234-4271-bd2f-699267410d68" providerId="ADAL" clId="{2297AD3E-D34B-481E-B0DD-71C66561E602}" dt="2024-02-01T01:38:06.311" v="1696" actId="108"/>
          <ac:spMkLst>
            <pc:docMk/>
            <pc:sldMk cId="82617762" sldId="3053"/>
            <ac:spMk id="19" creationId="{190CC471-AB49-B093-46A5-08E01495889E}"/>
          </ac:spMkLst>
        </pc:spChg>
        <pc:spChg chg="add mod">
          <ac:chgData name="Silva, Alan" userId="93e5aa23-6234-4271-bd2f-699267410d68" providerId="ADAL" clId="{2297AD3E-D34B-481E-B0DD-71C66561E602}" dt="2024-02-01T01:36:30.545" v="1684" actId="20577"/>
          <ac:spMkLst>
            <pc:docMk/>
            <pc:sldMk cId="82617762" sldId="3053"/>
            <ac:spMk id="20" creationId="{FCD6812E-458C-F734-C79A-02B8F54FF772}"/>
          </ac:spMkLst>
        </pc:spChg>
        <pc:spChg chg="add mod">
          <ac:chgData name="Silva, Alan" userId="93e5aa23-6234-4271-bd2f-699267410d68" providerId="ADAL" clId="{2297AD3E-D34B-481E-B0DD-71C66561E602}" dt="2024-02-01T01:46:19.439" v="1731" actId="20577"/>
          <ac:spMkLst>
            <pc:docMk/>
            <pc:sldMk cId="82617762" sldId="3053"/>
            <ac:spMk id="21" creationId="{F8863859-C327-C1E4-2402-E7D7911B685F}"/>
          </ac:spMkLst>
        </pc:spChg>
        <pc:spChg chg="add mod">
          <ac:chgData name="Silva, Alan" userId="93e5aa23-6234-4271-bd2f-699267410d68" providerId="ADAL" clId="{2297AD3E-D34B-481E-B0DD-71C66561E602}" dt="2024-02-01T01:46:21.975" v="1733" actId="20577"/>
          <ac:spMkLst>
            <pc:docMk/>
            <pc:sldMk cId="82617762" sldId="3053"/>
            <ac:spMk id="22" creationId="{FA3DBEF2-D590-17BB-542F-A57956028C2E}"/>
          </ac:spMkLst>
        </pc:spChg>
        <pc:spChg chg="add mod ord">
          <ac:chgData name="Silva, Alan" userId="93e5aa23-6234-4271-bd2f-699267410d68" providerId="ADAL" clId="{2297AD3E-D34B-481E-B0DD-71C66561E602}" dt="2024-02-01T01:46:04.782" v="1728" actId="14100"/>
          <ac:spMkLst>
            <pc:docMk/>
            <pc:sldMk cId="82617762" sldId="3053"/>
            <ac:spMk id="27" creationId="{FC350B9B-DCA1-2960-F6A8-7FED4E42AF65}"/>
          </ac:spMkLst>
        </pc:spChg>
        <pc:picChg chg="del mod">
          <ac:chgData name="Silva, Alan" userId="93e5aa23-6234-4271-bd2f-699267410d68" providerId="ADAL" clId="{2297AD3E-D34B-481E-B0DD-71C66561E602}" dt="2024-02-01T01:31:58.690" v="1624" actId="478"/>
          <ac:picMkLst>
            <pc:docMk/>
            <pc:sldMk cId="82617762" sldId="3053"/>
            <ac:picMk id="6" creationId="{2443E96A-471C-3138-88A5-26EEE54931FA}"/>
          </ac:picMkLst>
        </pc:picChg>
        <pc:picChg chg="add del">
          <ac:chgData name="Silva, Alan" userId="93e5aa23-6234-4271-bd2f-699267410d68" providerId="ADAL" clId="{2297AD3E-D34B-481E-B0DD-71C66561E602}" dt="2024-02-01T01:32:03.939" v="1627" actId="22"/>
          <ac:picMkLst>
            <pc:docMk/>
            <pc:sldMk cId="82617762" sldId="3053"/>
            <ac:picMk id="9" creationId="{1A967F90-6A18-7CFA-E734-F20735B9D859}"/>
          </ac:picMkLst>
        </pc:picChg>
        <pc:picChg chg="add mod ord">
          <ac:chgData name="Silva, Alan" userId="93e5aa23-6234-4271-bd2f-699267410d68" providerId="ADAL" clId="{2297AD3E-D34B-481E-B0DD-71C66561E602}" dt="2024-02-01T01:33:35.166" v="1647" actId="1076"/>
          <ac:picMkLst>
            <pc:docMk/>
            <pc:sldMk cId="82617762" sldId="3053"/>
            <ac:picMk id="11" creationId="{4C098CBE-A71D-1F60-7A1D-6F627CBB39BB}"/>
          </ac:picMkLst>
        </pc:picChg>
        <pc:picChg chg="add del mod">
          <ac:chgData name="Silva, Alan" userId="93e5aa23-6234-4271-bd2f-699267410d68" providerId="ADAL" clId="{2297AD3E-D34B-481E-B0DD-71C66561E602}" dt="2024-02-01T01:44:26.319" v="1718" actId="478"/>
          <ac:picMkLst>
            <pc:docMk/>
            <pc:sldMk cId="82617762" sldId="3053"/>
            <ac:picMk id="24" creationId="{29006A73-2551-EA87-B1D4-7C3E5918F97F}"/>
          </ac:picMkLst>
        </pc:picChg>
        <pc:picChg chg="add mod">
          <ac:chgData name="Silva, Alan" userId="93e5aa23-6234-4271-bd2f-699267410d68" providerId="ADAL" clId="{2297AD3E-D34B-481E-B0DD-71C66561E602}" dt="2024-02-01T01:45:08.830" v="1721" actId="1076"/>
          <ac:picMkLst>
            <pc:docMk/>
            <pc:sldMk cId="82617762" sldId="3053"/>
            <ac:picMk id="26" creationId="{FA852AE5-09D6-0604-048D-867080CDB211}"/>
          </ac:picMkLst>
        </pc:picChg>
      </pc:sldChg>
      <pc:sldChg chg="addSp delSp modSp mod ord addAnim delAnim modAnim">
        <pc:chgData name="Silva, Alan" userId="93e5aa23-6234-4271-bd2f-699267410d68" providerId="ADAL" clId="{2297AD3E-D34B-481E-B0DD-71C66561E602}" dt="2024-02-01T00:55:13.059" v="737" actId="12"/>
        <pc:sldMkLst>
          <pc:docMk/>
          <pc:sldMk cId="3544862827" sldId="3163"/>
        </pc:sldMkLst>
        <pc:spChg chg="del mod">
          <ac:chgData name="Silva, Alan" userId="93e5aa23-6234-4271-bd2f-699267410d68" providerId="ADAL" clId="{2297AD3E-D34B-481E-B0DD-71C66561E602}" dt="2024-02-01T00:37:27.333" v="509" actId="478"/>
          <ac:spMkLst>
            <pc:docMk/>
            <pc:sldMk cId="3544862827" sldId="3163"/>
            <ac:spMk id="2" creationId="{00000000-0000-0000-0000-000000000000}"/>
          </ac:spMkLst>
        </pc:spChg>
        <pc:spChg chg="add del mod">
          <ac:chgData name="Silva, Alan" userId="93e5aa23-6234-4271-bd2f-699267410d68" providerId="ADAL" clId="{2297AD3E-D34B-481E-B0DD-71C66561E602}" dt="2024-02-01T00:43:38.143" v="553" actId="478"/>
          <ac:spMkLst>
            <pc:docMk/>
            <pc:sldMk cId="3544862827" sldId="3163"/>
            <ac:spMk id="4" creationId="{2A8AC216-EFC3-DC5A-A7BB-E5703DB1E090}"/>
          </ac:spMkLst>
        </pc:spChg>
        <pc:spChg chg="del">
          <ac:chgData name="Silva, Alan" userId="93e5aa23-6234-4271-bd2f-699267410d68" providerId="ADAL" clId="{2297AD3E-D34B-481E-B0DD-71C66561E602}" dt="2024-02-01T00:43:36.373" v="552" actId="478"/>
          <ac:spMkLst>
            <pc:docMk/>
            <pc:sldMk cId="3544862827" sldId="3163"/>
            <ac:spMk id="7" creationId="{00000000-0000-0000-0000-000000000000}"/>
          </ac:spMkLst>
        </pc:spChg>
        <pc:spChg chg="mod">
          <ac:chgData name="Silva, Alan" userId="93e5aa23-6234-4271-bd2f-699267410d68" providerId="ADAL" clId="{2297AD3E-D34B-481E-B0DD-71C66561E602}" dt="2024-02-01T00:51:01.861" v="651" actId="1076"/>
          <ac:spMkLst>
            <pc:docMk/>
            <pc:sldMk cId="3544862827" sldId="3163"/>
            <ac:spMk id="8" creationId="{00000000-0000-0000-0000-000000000000}"/>
          </ac:spMkLst>
        </pc:spChg>
        <pc:spChg chg="mod">
          <ac:chgData name="Silva, Alan" userId="93e5aa23-6234-4271-bd2f-699267410d68" providerId="ADAL" clId="{2297AD3E-D34B-481E-B0DD-71C66561E602}" dt="2024-02-01T00:40:40.379" v="537" actId="207"/>
          <ac:spMkLst>
            <pc:docMk/>
            <pc:sldMk cId="3544862827" sldId="3163"/>
            <ac:spMk id="9" creationId="{00000000-0000-0000-0000-000000000000}"/>
          </ac:spMkLst>
        </pc:spChg>
        <pc:spChg chg="add del mod">
          <ac:chgData name="Silva, Alan" userId="93e5aa23-6234-4271-bd2f-699267410d68" providerId="ADAL" clId="{2297AD3E-D34B-481E-B0DD-71C66561E602}" dt="2024-02-01T00:39:53.911" v="526" actId="478"/>
          <ac:spMkLst>
            <pc:docMk/>
            <pc:sldMk cId="3544862827" sldId="3163"/>
            <ac:spMk id="10" creationId="{264766DF-A550-6F0F-38B9-6E572067F6EF}"/>
          </ac:spMkLst>
        </pc:spChg>
        <pc:spChg chg="add del mod">
          <ac:chgData name="Silva, Alan" userId="93e5aa23-6234-4271-bd2f-699267410d68" providerId="ADAL" clId="{2297AD3E-D34B-481E-B0DD-71C66561E602}" dt="2024-02-01T00:36:03.823" v="500" actId="478"/>
          <ac:spMkLst>
            <pc:docMk/>
            <pc:sldMk cId="3544862827" sldId="3163"/>
            <ac:spMk id="12" creationId="{2D841A33-F76D-3BB2-55A3-54306E437E5F}"/>
          </ac:spMkLst>
        </pc:spChg>
        <pc:spChg chg="add del mod">
          <ac:chgData name="Silva, Alan" userId="93e5aa23-6234-4271-bd2f-699267410d68" providerId="ADAL" clId="{2297AD3E-D34B-481E-B0DD-71C66561E602}" dt="2024-02-01T00:55:13.059" v="737" actId="12"/>
          <ac:spMkLst>
            <pc:docMk/>
            <pc:sldMk cId="3544862827" sldId="3163"/>
            <ac:spMk id="13" creationId="{E537FB47-913F-3242-1C8C-EDE6412C9FDE}"/>
          </ac:spMkLst>
        </pc:spChg>
        <pc:spChg chg="add mod">
          <ac:chgData name="Silva, Alan" userId="93e5aa23-6234-4271-bd2f-699267410d68" providerId="ADAL" clId="{2297AD3E-D34B-481E-B0DD-71C66561E602}" dt="2024-02-01T00:41:05.987" v="538" actId="1076"/>
          <ac:spMkLst>
            <pc:docMk/>
            <pc:sldMk cId="3544862827" sldId="3163"/>
            <ac:spMk id="14" creationId="{64265D62-7973-6163-A2F5-5798BC00854D}"/>
          </ac:spMkLst>
        </pc:spChg>
        <pc:spChg chg="add mod">
          <ac:chgData name="Silva, Alan" userId="93e5aa23-6234-4271-bd2f-699267410d68" providerId="ADAL" clId="{2297AD3E-D34B-481E-B0DD-71C66561E602}" dt="2024-02-01T00:41:05.987" v="538" actId="1076"/>
          <ac:spMkLst>
            <pc:docMk/>
            <pc:sldMk cId="3544862827" sldId="3163"/>
            <ac:spMk id="15" creationId="{928164FD-8C4F-CB68-4B11-DBA0854BD0E4}"/>
          </ac:spMkLst>
        </pc:spChg>
        <pc:spChg chg="add mod ord">
          <ac:chgData name="Silva, Alan" userId="93e5aa23-6234-4271-bd2f-699267410d68" providerId="ADAL" clId="{2297AD3E-D34B-481E-B0DD-71C66561E602}" dt="2024-02-01T00:40:31.525" v="535" actId="1076"/>
          <ac:spMkLst>
            <pc:docMk/>
            <pc:sldMk cId="3544862827" sldId="3163"/>
            <ac:spMk id="16" creationId="{2E985EBB-2999-64FF-7895-39D3516AECC6}"/>
          </ac:spMkLst>
        </pc:spChg>
        <pc:spChg chg="add del mod">
          <ac:chgData name="Silva, Alan" userId="93e5aa23-6234-4271-bd2f-699267410d68" providerId="ADAL" clId="{2297AD3E-D34B-481E-B0DD-71C66561E602}" dt="2024-02-01T00:38:06.268" v="515" actId="478"/>
          <ac:spMkLst>
            <pc:docMk/>
            <pc:sldMk cId="3544862827" sldId="3163"/>
            <ac:spMk id="17" creationId="{B24EDEEB-6830-6C4D-E443-F9800599F9C8}"/>
          </ac:spMkLst>
        </pc:spChg>
        <pc:spChg chg="add mod">
          <ac:chgData name="Silva, Alan" userId="93e5aa23-6234-4271-bd2f-699267410d68" providerId="ADAL" clId="{2297AD3E-D34B-481E-B0DD-71C66561E602}" dt="2024-02-01T00:54:17.007" v="736" actId="12"/>
          <ac:spMkLst>
            <pc:docMk/>
            <pc:sldMk cId="3544862827" sldId="3163"/>
            <ac:spMk id="22" creationId="{11158767-0127-5395-5BC1-5412E71054D8}"/>
          </ac:spMkLst>
        </pc:spChg>
        <pc:picChg chg="del">
          <ac:chgData name="Silva, Alan" userId="93e5aa23-6234-4271-bd2f-699267410d68" providerId="ADAL" clId="{2297AD3E-D34B-481E-B0DD-71C66561E602}" dt="2024-02-01T00:34:43.923" v="491" actId="478"/>
          <ac:picMkLst>
            <pc:docMk/>
            <pc:sldMk cId="3544862827" sldId="3163"/>
            <ac:picMk id="5" creationId="{7942AB43-9CA8-F8EA-87DC-A376C4A18A03}"/>
          </ac:picMkLst>
        </pc:picChg>
        <pc:picChg chg="del">
          <ac:chgData name="Silva, Alan" userId="93e5aa23-6234-4271-bd2f-699267410d68" providerId="ADAL" clId="{2297AD3E-D34B-481E-B0DD-71C66561E602}" dt="2024-02-01T00:34:27.098" v="486" actId="478"/>
          <ac:picMkLst>
            <pc:docMk/>
            <pc:sldMk cId="3544862827" sldId="3163"/>
            <ac:picMk id="11" creationId="{DA21118F-7FB7-AEFF-B431-C67D3641B41F}"/>
          </ac:picMkLst>
        </pc:picChg>
        <pc:picChg chg="add mod">
          <ac:chgData name="Silva, Alan" userId="93e5aa23-6234-4271-bd2f-699267410d68" providerId="ADAL" clId="{2297AD3E-D34B-481E-B0DD-71C66561E602}" dt="2024-02-01T00:43:43.928" v="554" actId="1076"/>
          <ac:picMkLst>
            <pc:docMk/>
            <pc:sldMk cId="3544862827" sldId="3163"/>
            <ac:picMk id="19" creationId="{60CCEA2C-BD53-19DC-CEE6-C3BAA569F8F2}"/>
          </ac:picMkLst>
        </pc:picChg>
        <pc:picChg chg="add mod modCrop">
          <ac:chgData name="Silva, Alan" userId="93e5aa23-6234-4271-bd2f-699267410d68" providerId="ADAL" clId="{2297AD3E-D34B-481E-B0DD-71C66561E602}" dt="2024-02-01T00:44:48.775" v="563" actId="1076"/>
          <ac:picMkLst>
            <pc:docMk/>
            <pc:sldMk cId="3544862827" sldId="3163"/>
            <ac:picMk id="21" creationId="{2A043BF4-34C0-99F1-D02C-E16118DC1E76}"/>
          </ac:picMkLst>
        </pc:picChg>
      </pc:sldChg>
      <pc:sldChg chg="addSp modSp mod">
        <pc:chgData name="Silva, Alan" userId="93e5aa23-6234-4271-bd2f-699267410d68" providerId="ADAL" clId="{2297AD3E-D34B-481E-B0DD-71C66561E602}" dt="2024-02-01T00:09:26.899" v="65" actId="1076"/>
        <pc:sldMkLst>
          <pc:docMk/>
          <pc:sldMk cId="2000932413" sldId="3171"/>
        </pc:sldMkLst>
        <pc:spChg chg="add mod">
          <ac:chgData name="Silva, Alan" userId="93e5aa23-6234-4271-bd2f-699267410d68" providerId="ADAL" clId="{2297AD3E-D34B-481E-B0DD-71C66561E602}" dt="2024-02-01T00:09:26.899" v="65" actId="1076"/>
          <ac:spMkLst>
            <pc:docMk/>
            <pc:sldMk cId="2000932413" sldId="3171"/>
            <ac:spMk id="2" creationId="{F79B3BD5-0C2D-84D8-3167-EA785FD30823}"/>
          </ac:spMkLst>
        </pc:spChg>
        <pc:spChg chg="mod">
          <ac:chgData name="Silva, Alan" userId="93e5aa23-6234-4271-bd2f-699267410d68" providerId="ADAL" clId="{2297AD3E-D34B-481E-B0DD-71C66561E602}" dt="2024-02-01T00:08:37.991" v="22" actId="1076"/>
          <ac:spMkLst>
            <pc:docMk/>
            <pc:sldMk cId="2000932413" sldId="3171"/>
            <ac:spMk id="9" creationId="{775F45B1-1D43-4E60-B9A6-CB120684DA30}"/>
          </ac:spMkLst>
        </pc:spChg>
        <pc:spChg chg="mod">
          <ac:chgData name="Silva, Alan" userId="93e5aa23-6234-4271-bd2f-699267410d68" providerId="ADAL" clId="{2297AD3E-D34B-481E-B0DD-71C66561E602}" dt="2024-02-01T00:08:28.765" v="20" actId="1076"/>
          <ac:spMkLst>
            <pc:docMk/>
            <pc:sldMk cId="2000932413" sldId="3171"/>
            <ac:spMk id="13" creationId="{7B89AE46-5BF8-4236-9B73-BF0107C61208}"/>
          </ac:spMkLst>
        </pc:spChg>
      </pc:sldChg>
      <pc:sldChg chg="addSp delSp modSp mod modAnim">
        <pc:chgData name="Silva, Alan" userId="93e5aa23-6234-4271-bd2f-699267410d68" providerId="ADAL" clId="{2297AD3E-D34B-481E-B0DD-71C66561E602}" dt="2024-02-01T02:03:16.383" v="2069" actId="1076"/>
        <pc:sldMkLst>
          <pc:docMk/>
          <pc:sldMk cId="927614610" sldId="3175"/>
        </pc:sldMkLst>
        <pc:spChg chg="add del mod">
          <ac:chgData name="Silva, Alan" userId="93e5aa23-6234-4271-bd2f-699267410d68" providerId="ADAL" clId="{2297AD3E-D34B-481E-B0DD-71C66561E602}" dt="2024-02-01T00:18:42.014" v="184"/>
          <ac:spMkLst>
            <pc:docMk/>
            <pc:sldMk cId="927614610" sldId="3175"/>
            <ac:spMk id="2" creationId="{DAC4F5BF-A270-01C4-902B-F997B3C8FD2C}"/>
          </ac:spMkLst>
        </pc:spChg>
        <pc:spChg chg="add del mod">
          <ac:chgData name="Silva, Alan" userId="93e5aa23-6234-4271-bd2f-699267410d68" providerId="ADAL" clId="{2297AD3E-D34B-481E-B0DD-71C66561E602}" dt="2024-02-01T00:18:42.014" v="184"/>
          <ac:spMkLst>
            <pc:docMk/>
            <pc:sldMk cId="927614610" sldId="3175"/>
            <ac:spMk id="3" creationId="{1D6D5C7E-4EA4-AFCF-DD06-6B7DB1D891CF}"/>
          </ac:spMkLst>
        </pc:spChg>
        <pc:spChg chg="mod">
          <ac:chgData name="Silva, Alan" userId="93e5aa23-6234-4271-bd2f-699267410d68" providerId="ADAL" clId="{2297AD3E-D34B-481E-B0DD-71C66561E602}" dt="2024-02-01T00:38:46.267" v="523" actId="1076"/>
          <ac:spMkLst>
            <pc:docMk/>
            <pc:sldMk cId="927614610" sldId="3175"/>
            <ac:spMk id="5" creationId="{1F601706-23DA-B9E0-586F-AC2EB5CC07AF}"/>
          </ac:spMkLst>
        </pc:spChg>
        <pc:spChg chg="mod">
          <ac:chgData name="Silva, Alan" userId="93e5aa23-6234-4271-bd2f-699267410d68" providerId="ADAL" clId="{2297AD3E-D34B-481E-B0DD-71C66561E602}" dt="2024-02-01T02:03:16.383" v="2069" actId="1076"/>
          <ac:spMkLst>
            <pc:docMk/>
            <pc:sldMk cId="927614610" sldId="3175"/>
            <ac:spMk id="7" creationId="{C0F63CF3-8B7B-54C0-D027-FE3377B0AEE6}"/>
          </ac:spMkLst>
        </pc:spChg>
        <pc:spChg chg="add del mod">
          <ac:chgData name="Silva, Alan" userId="93e5aa23-6234-4271-bd2f-699267410d68" providerId="ADAL" clId="{2297AD3E-D34B-481E-B0DD-71C66561E602}" dt="2024-02-01T00:27:22.785" v="428" actId="478"/>
          <ac:spMkLst>
            <pc:docMk/>
            <pc:sldMk cId="927614610" sldId="3175"/>
            <ac:spMk id="8" creationId="{6929F3CC-48E1-0A7F-5158-CF412AE5989F}"/>
          </ac:spMkLst>
        </pc:spChg>
        <pc:spChg chg="add mod">
          <ac:chgData name="Silva, Alan" userId="93e5aa23-6234-4271-bd2f-699267410d68" providerId="ADAL" clId="{2297AD3E-D34B-481E-B0DD-71C66561E602}" dt="2024-02-01T00:38:54.962" v="524" actId="1076"/>
          <ac:spMkLst>
            <pc:docMk/>
            <pc:sldMk cId="927614610" sldId="3175"/>
            <ac:spMk id="9" creationId="{477E1FCC-0258-258C-780C-1180E0131EF7}"/>
          </ac:spMkLst>
        </pc:spChg>
        <pc:spChg chg="add mod ord">
          <ac:chgData name="Silva, Alan" userId="93e5aa23-6234-4271-bd2f-699267410d68" providerId="ADAL" clId="{2297AD3E-D34B-481E-B0DD-71C66561E602}" dt="2024-02-01T00:38:46.267" v="523" actId="1076"/>
          <ac:spMkLst>
            <pc:docMk/>
            <pc:sldMk cId="927614610" sldId="3175"/>
            <ac:spMk id="11" creationId="{23CF33EA-5420-BB16-9EE5-6A006E9B0A58}"/>
          </ac:spMkLst>
        </pc:spChg>
        <pc:picChg chg="add mod">
          <ac:chgData name="Silva, Alan" userId="93e5aa23-6234-4271-bd2f-699267410d68" providerId="ADAL" clId="{2297AD3E-D34B-481E-B0DD-71C66561E602}" dt="2024-02-01T00:38:54.962" v="524" actId="1076"/>
          <ac:picMkLst>
            <pc:docMk/>
            <pc:sldMk cId="927614610" sldId="3175"/>
            <ac:picMk id="10" creationId="{EF33C5A9-72D1-5332-28BC-EA298F7A3613}"/>
          </ac:picMkLst>
        </pc:picChg>
      </pc:sldChg>
      <pc:sldChg chg="addSp delSp modSp mod delAnim modAnim">
        <pc:chgData name="Silva, Alan" userId="93e5aa23-6234-4271-bd2f-699267410d68" providerId="ADAL" clId="{2297AD3E-D34B-481E-B0DD-71C66561E602}" dt="2024-02-01T01:40:42.800" v="1713" actId="478"/>
        <pc:sldMkLst>
          <pc:docMk/>
          <pc:sldMk cId="3426429155" sldId="3176"/>
        </pc:sldMkLst>
        <pc:spChg chg="add mod">
          <ac:chgData name="Silva, Alan" userId="93e5aa23-6234-4271-bd2f-699267410d68" providerId="ADAL" clId="{2297AD3E-D34B-481E-B0DD-71C66561E602}" dt="2024-02-01T00:55:54.432" v="744"/>
          <ac:spMkLst>
            <pc:docMk/>
            <pc:sldMk cId="3426429155" sldId="3176"/>
            <ac:spMk id="2" creationId="{368B20FD-5E8C-88F2-2378-EE9E67DF3BAA}"/>
          </ac:spMkLst>
        </pc:spChg>
        <pc:spChg chg="del">
          <ac:chgData name="Silva, Alan" userId="93e5aa23-6234-4271-bd2f-699267410d68" providerId="ADAL" clId="{2297AD3E-D34B-481E-B0DD-71C66561E602}" dt="2024-02-01T00:56:19.641" v="747" actId="478"/>
          <ac:spMkLst>
            <pc:docMk/>
            <pc:sldMk cId="3426429155" sldId="3176"/>
            <ac:spMk id="3" creationId="{C44DA968-30EA-8477-2DF9-80C030F00B28}"/>
          </ac:spMkLst>
        </pc:spChg>
        <pc:spChg chg="mod">
          <ac:chgData name="Silva, Alan" userId="93e5aa23-6234-4271-bd2f-699267410d68" providerId="ADAL" clId="{2297AD3E-D34B-481E-B0DD-71C66561E602}" dt="2024-02-01T00:13:23.514" v="130" actId="207"/>
          <ac:spMkLst>
            <pc:docMk/>
            <pc:sldMk cId="3426429155" sldId="3176"/>
            <ac:spMk id="5" creationId="{E19E0FE4-C611-819C-D34A-C98F6F2C4475}"/>
          </ac:spMkLst>
        </pc:spChg>
        <pc:spChg chg="mod">
          <ac:chgData name="Silva, Alan" userId="93e5aa23-6234-4271-bd2f-699267410d68" providerId="ADAL" clId="{2297AD3E-D34B-481E-B0DD-71C66561E602}" dt="2024-02-01T00:13:23.514" v="130" actId="207"/>
          <ac:spMkLst>
            <pc:docMk/>
            <pc:sldMk cId="3426429155" sldId="3176"/>
            <ac:spMk id="6" creationId="{26232B5F-6B6A-8726-CCFB-955B3926C879}"/>
          </ac:spMkLst>
        </pc:spChg>
        <pc:spChg chg="mod">
          <ac:chgData name="Silva, Alan" userId="93e5aa23-6234-4271-bd2f-699267410d68" providerId="ADAL" clId="{2297AD3E-D34B-481E-B0DD-71C66561E602}" dt="2024-02-01T00:13:23.514" v="130" actId="207"/>
          <ac:spMkLst>
            <pc:docMk/>
            <pc:sldMk cId="3426429155" sldId="3176"/>
            <ac:spMk id="7" creationId="{FEB7A9A8-610B-6914-4C46-22BBCB5232F8}"/>
          </ac:spMkLst>
        </pc:spChg>
        <pc:spChg chg="mod">
          <ac:chgData name="Silva, Alan" userId="93e5aa23-6234-4271-bd2f-699267410d68" providerId="ADAL" clId="{2297AD3E-D34B-481E-B0DD-71C66561E602}" dt="2024-02-01T00:13:23.514" v="130" actId="207"/>
          <ac:spMkLst>
            <pc:docMk/>
            <pc:sldMk cId="3426429155" sldId="3176"/>
            <ac:spMk id="8" creationId="{ED3757EB-FBB6-5D4B-646B-72142346365B}"/>
          </ac:spMkLst>
        </pc:spChg>
        <pc:spChg chg="mod">
          <ac:chgData name="Silva, Alan" userId="93e5aa23-6234-4271-bd2f-699267410d68" providerId="ADAL" clId="{2297AD3E-D34B-481E-B0DD-71C66561E602}" dt="2024-02-01T00:13:23.514" v="130" actId="207"/>
          <ac:spMkLst>
            <pc:docMk/>
            <pc:sldMk cId="3426429155" sldId="3176"/>
            <ac:spMk id="9" creationId="{24338AB8-1902-D52D-1054-A3497BE4B764}"/>
          </ac:spMkLst>
        </pc:spChg>
        <pc:spChg chg="mod">
          <ac:chgData name="Silva, Alan" userId="93e5aa23-6234-4271-bd2f-699267410d68" providerId="ADAL" clId="{2297AD3E-D34B-481E-B0DD-71C66561E602}" dt="2024-02-01T00:13:23.514" v="130" actId="207"/>
          <ac:spMkLst>
            <pc:docMk/>
            <pc:sldMk cId="3426429155" sldId="3176"/>
            <ac:spMk id="10" creationId="{6FBE3BB1-E618-61D6-C2A8-4B4DAF6766A4}"/>
          </ac:spMkLst>
        </pc:spChg>
        <pc:spChg chg="del">
          <ac:chgData name="Silva, Alan" userId="93e5aa23-6234-4271-bd2f-699267410d68" providerId="ADAL" clId="{2297AD3E-D34B-481E-B0DD-71C66561E602}" dt="2024-02-01T00:58:22.651" v="756" actId="478"/>
          <ac:spMkLst>
            <pc:docMk/>
            <pc:sldMk cId="3426429155" sldId="3176"/>
            <ac:spMk id="11" creationId="{7735C11E-6FF8-D2D7-AD10-3ECC30EBE42B}"/>
          </ac:spMkLst>
        </pc:spChg>
        <pc:spChg chg="del">
          <ac:chgData name="Silva, Alan" userId="93e5aa23-6234-4271-bd2f-699267410d68" providerId="ADAL" clId="{2297AD3E-D34B-481E-B0DD-71C66561E602}" dt="2024-02-01T00:58:21.465" v="755" actId="478"/>
          <ac:spMkLst>
            <pc:docMk/>
            <pc:sldMk cId="3426429155" sldId="3176"/>
            <ac:spMk id="12" creationId="{5FDAEF4A-9E4B-2E7B-BF7E-3B33CA1C85AB}"/>
          </ac:spMkLst>
        </pc:spChg>
        <pc:spChg chg="del">
          <ac:chgData name="Silva, Alan" userId="93e5aa23-6234-4271-bd2f-699267410d68" providerId="ADAL" clId="{2297AD3E-D34B-481E-B0DD-71C66561E602}" dt="2024-02-01T00:58:20.217" v="754" actId="478"/>
          <ac:spMkLst>
            <pc:docMk/>
            <pc:sldMk cId="3426429155" sldId="3176"/>
            <ac:spMk id="13" creationId="{079C71D6-6BFD-FDD3-A046-6C78353FCAA6}"/>
          </ac:spMkLst>
        </pc:spChg>
        <pc:spChg chg="del">
          <ac:chgData name="Silva, Alan" userId="93e5aa23-6234-4271-bd2f-699267410d68" providerId="ADAL" clId="{2297AD3E-D34B-481E-B0DD-71C66561E602}" dt="2024-02-01T00:58:17.497" v="752" actId="478"/>
          <ac:spMkLst>
            <pc:docMk/>
            <pc:sldMk cId="3426429155" sldId="3176"/>
            <ac:spMk id="14" creationId="{C676D4A8-7D49-E371-0EE9-C7E0F9ADF025}"/>
          </ac:spMkLst>
        </pc:spChg>
        <pc:spChg chg="del">
          <ac:chgData name="Silva, Alan" userId="93e5aa23-6234-4271-bd2f-699267410d68" providerId="ADAL" clId="{2297AD3E-D34B-481E-B0DD-71C66561E602}" dt="2024-02-01T00:58:16.105" v="751" actId="478"/>
          <ac:spMkLst>
            <pc:docMk/>
            <pc:sldMk cId="3426429155" sldId="3176"/>
            <ac:spMk id="15" creationId="{BC0A83D6-BFCE-5710-6F7F-C8EC1EFAA514}"/>
          </ac:spMkLst>
        </pc:spChg>
        <pc:spChg chg="del">
          <ac:chgData name="Silva, Alan" userId="93e5aa23-6234-4271-bd2f-699267410d68" providerId="ADAL" clId="{2297AD3E-D34B-481E-B0DD-71C66561E602}" dt="2024-02-01T00:58:18.873" v="753" actId="478"/>
          <ac:spMkLst>
            <pc:docMk/>
            <pc:sldMk cId="3426429155" sldId="3176"/>
            <ac:spMk id="16" creationId="{717ED4F8-4465-4E31-B658-1F80AA598E97}"/>
          </ac:spMkLst>
        </pc:spChg>
        <pc:spChg chg="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17" creationId="{6C3BAE1C-46FD-8321-A105-0C3A0860C444}"/>
          </ac:spMkLst>
        </pc:spChg>
        <pc:spChg chg="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18" creationId="{A1FD1BD2-999A-1E63-2124-3001FAB064AE}"/>
          </ac:spMkLst>
        </pc:spChg>
        <pc:spChg chg="add mod">
          <ac:chgData name="Silva, Alan" userId="93e5aa23-6234-4271-bd2f-699267410d68" providerId="ADAL" clId="{2297AD3E-D34B-481E-B0DD-71C66561E602}" dt="2024-02-01T00:56:40.362" v="750" actId="207"/>
          <ac:spMkLst>
            <pc:docMk/>
            <pc:sldMk cId="3426429155" sldId="3176"/>
            <ac:spMk id="19" creationId="{734F7F80-398A-C1F8-90B0-A8BFACD26629}"/>
          </ac:spMkLst>
        </pc:spChg>
        <pc:spChg chg="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20" creationId="{1AE825EF-7023-38E3-AE64-BE2290A08E79}"/>
          </ac:spMkLst>
        </pc:spChg>
        <pc:spChg chg="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21" creationId="{5FBA80EE-D080-904C-643E-54F901BB2690}"/>
          </ac:spMkLst>
        </pc:spChg>
        <pc:spChg chg="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23" creationId="{B170B504-F29D-A5F1-A8A5-2DFC380C9BD3}"/>
          </ac:spMkLst>
        </pc:spChg>
        <pc:spChg chg="add del mod">
          <ac:chgData name="Silva, Alan" userId="93e5aa23-6234-4271-bd2f-699267410d68" providerId="ADAL" clId="{2297AD3E-D34B-481E-B0DD-71C66561E602}" dt="2024-02-01T01:22:19.199" v="1157" actId="478"/>
          <ac:spMkLst>
            <pc:docMk/>
            <pc:sldMk cId="3426429155" sldId="3176"/>
            <ac:spMk id="24" creationId="{3F92271B-5A42-4691-FEC1-3B3DDD931C54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28" creationId="{8CC82A19-BF32-F351-4160-0AEB201E2914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29" creationId="{110E1339-0969-C3B3-C77C-19FFEE5B3199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30" creationId="{2A9A19B2-F0EE-B2A2-A256-87CB487CE566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31" creationId="{C4E2599E-0AA0-50E0-DC14-A955F7DD3495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32" creationId="{0574A2DB-1FF1-785C-8ED8-8DB4FF482436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33" creationId="{54E8F1E8-B7CF-11D1-32BF-9B4FD1FC4747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34" creationId="{B25F405E-B8EE-916B-B259-CA0E81186322}"/>
          </ac:spMkLst>
        </pc:spChg>
        <pc:spChg chg="mod">
          <ac:chgData name="Silva, Alan" userId="93e5aa23-6234-4271-bd2f-699267410d68" providerId="ADAL" clId="{2297AD3E-D34B-481E-B0DD-71C66561E602}" dt="2024-02-01T01:09:15.304" v="799" actId="1582"/>
          <ac:spMkLst>
            <pc:docMk/>
            <pc:sldMk cId="3426429155" sldId="3176"/>
            <ac:spMk id="37" creationId="{5A87B5CF-CA64-F728-F3DC-12951CFEAA9A}"/>
          </ac:spMkLst>
        </pc:spChg>
        <pc:spChg chg="mod">
          <ac:chgData name="Silva, Alan" userId="93e5aa23-6234-4271-bd2f-699267410d68" providerId="ADAL" clId="{2297AD3E-D34B-481E-B0DD-71C66561E602}" dt="2024-02-01T01:09:15.304" v="799" actId="1582"/>
          <ac:spMkLst>
            <pc:docMk/>
            <pc:sldMk cId="3426429155" sldId="3176"/>
            <ac:spMk id="38" creationId="{3983022B-E059-96D6-FBA7-FD158536FB87}"/>
          </ac:spMkLst>
        </pc:spChg>
        <pc:spChg chg="mod">
          <ac:chgData name="Silva, Alan" userId="93e5aa23-6234-4271-bd2f-699267410d68" providerId="ADAL" clId="{2297AD3E-D34B-481E-B0DD-71C66561E602}" dt="2024-02-01T01:09:15.304" v="799" actId="1582"/>
          <ac:spMkLst>
            <pc:docMk/>
            <pc:sldMk cId="3426429155" sldId="3176"/>
            <ac:spMk id="39" creationId="{7BA5336E-2809-DBE4-D0D2-CB10A07FFCE5}"/>
          </ac:spMkLst>
        </pc:spChg>
        <pc:spChg chg="mod">
          <ac:chgData name="Silva, Alan" userId="93e5aa23-6234-4271-bd2f-699267410d68" providerId="ADAL" clId="{2297AD3E-D34B-481E-B0DD-71C66561E602}" dt="2024-02-01T01:09:15.304" v="799" actId="1582"/>
          <ac:spMkLst>
            <pc:docMk/>
            <pc:sldMk cId="3426429155" sldId="3176"/>
            <ac:spMk id="40" creationId="{DB8B7F4F-480A-E086-B527-B3473A3ED30B}"/>
          </ac:spMkLst>
        </pc:spChg>
        <pc:spChg chg="mod">
          <ac:chgData name="Silva, Alan" userId="93e5aa23-6234-4271-bd2f-699267410d68" providerId="ADAL" clId="{2297AD3E-D34B-481E-B0DD-71C66561E602}" dt="2024-02-01T01:09:15.304" v="799" actId="1582"/>
          <ac:spMkLst>
            <pc:docMk/>
            <pc:sldMk cId="3426429155" sldId="3176"/>
            <ac:spMk id="41" creationId="{BFBB61D1-4097-5A9B-78E3-01C967B3288D}"/>
          </ac:spMkLst>
        </pc:spChg>
        <pc:spChg chg="mod">
          <ac:chgData name="Silva, Alan" userId="93e5aa23-6234-4271-bd2f-699267410d68" providerId="ADAL" clId="{2297AD3E-D34B-481E-B0DD-71C66561E602}" dt="2024-02-01T01:09:15.304" v="799" actId="1582"/>
          <ac:spMkLst>
            <pc:docMk/>
            <pc:sldMk cId="3426429155" sldId="3176"/>
            <ac:spMk id="42" creationId="{39C40644-96C9-F8CA-31C1-1E0A1A4A6ED7}"/>
          </ac:spMkLst>
        </pc:spChg>
        <pc:spChg chg="mod">
          <ac:chgData name="Silva, Alan" userId="93e5aa23-6234-4271-bd2f-699267410d68" providerId="ADAL" clId="{2297AD3E-D34B-481E-B0DD-71C66561E602}" dt="2024-02-01T01:09:15.304" v="799" actId="1582"/>
          <ac:spMkLst>
            <pc:docMk/>
            <pc:sldMk cId="3426429155" sldId="3176"/>
            <ac:spMk id="43" creationId="{976A3F35-93A8-F3C1-9368-E8766BE1349F}"/>
          </ac:spMkLst>
        </pc:spChg>
        <pc:spChg chg="mod">
          <ac:chgData name="Silva, Alan" userId="93e5aa23-6234-4271-bd2f-699267410d68" providerId="ADAL" clId="{2297AD3E-D34B-481E-B0DD-71C66561E602}" dt="2024-02-01T01:09:15.304" v="799" actId="1582"/>
          <ac:spMkLst>
            <pc:docMk/>
            <pc:sldMk cId="3426429155" sldId="3176"/>
            <ac:spMk id="44" creationId="{EF0C27B0-4DB9-5B9C-FF15-8446D3FEBAAC}"/>
          </ac:spMkLst>
        </pc:spChg>
        <pc:spChg chg="mod">
          <ac:chgData name="Silva, Alan" userId="93e5aa23-6234-4271-bd2f-699267410d68" providerId="ADAL" clId="{2297AD3E-D34B-481E-B0DD-71C66561E602}" dt="2024-02-01T01:09:15.304" v="799" actId="1582"/>
          <ac:spMkLst>
            <pc:docMk/>
            <pc:sldMk cId="3426429155" sldId="3176"/>
            <ac:spMk id="45" creationId="{0F1456F8-3123-6E2B-B26F-4095FAD18ACC}"/>
          </ac:spMkLst>
        </pc:spChg>
        <pc:spChg chg="mod">
          <ac:chgData name="Silva, Alan" userId="93e5aa23-6234-4271-bd2f-699267410d68" providerId="ADAL" clId="{2297AD3E-D34B-481E-B0DD-71C66561E602}" dt="2024-02-01T01:09:15.304" v="799" actId="1582"/>
          <ac:spMkLst>
            <pc:docMk/>
            <pc:sldMk cId="3426429155" sldId="3176"/>
            <ac:spMk id="46" creationId="{DFDB6022-3A57-72C7-C684-B909B97A9456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47" creationId="{9EA95390-B29F-9643-8C65-0ECE67EB232B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48" creationId="{AF25642E-AE02-3266-BD16-96423F1B452C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49" creationId="{5FEBD2CD-3971-9DD8-6A46-3638013553D0}"/>
          </ac:spMkLst>
        </pc:spChg>
        <pc:spChg chg="add mod">
          <ac:chgData name="Silva, Alan" userId="93e5aa23-6234-4271-bd2f-699267410d68" providerId="ADAL" clId="{2297AD3E-D34B-481E-B0DD-71C66561E602}" dt="2024-02-01T01:28:46.553" v="1610"/>
          <ac:spMkLst>
            <pc:docMk/>
            <pc:sldMk cId="3426429155" sldId="3176"/>
            <ac:spMk id="50" creationId="{648AA297-6D95-B393-E2C3-B3D21517306B}"/>
          </ac:spMkLst>
        </pc:spChg>
        <pc:spChg chg="add mod">
          <ac:chgData name="Silva, Alan" userId="93e5aa23-6234-4271-bd2f-699267410d68" providerId="ADAL" clId="{2297AD3E-D34B-481E-B0DD-71C66561E602}" dt="2024-02-01T01:28:50.828" v="1611"/>
          <ac:spMkLst>
            <pc:docMk/>
            <pc:sldMk cId="3426429155" sldId="3176"/>
            <ac:spMk id="51" creationId="{454D2192-A576-A657-26ED-B57530AF5C9D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52" creationId="{0D1C985C-82DB-64BE-31FD-89CCBDC2827B}"/>
          </ac:spMkLst>
        </pc:spChg>
        <pc:spChg chg="mod">
          <ac:chgData name="Silva, Alan" userId="93e5aa23-6234-4271-bd2f-699267410d68" providerId="ADAL" clId="{2297AD3E-D34B-481E-B0DD-71C66561E602}" dt="2024-02-01T01:02:58.862" v="794"/>
          <ac:spMkLst>
            <pc:docMk/>
            <pc:sldMk cId="3426429155" sldId="3176"/>
            <ac:spMk id="54" creationId="{031D5485-24A7-D8A4-4F75-F8A8C364A076}"/>
          </ac:spMkLst>
        </pc:spChg>
        <pc:spChg chg="mod">
          <ac:chgData name="Silva, Alan" userId="93e5aa23-6234-4271-bd2f-699267410d68" providerId="ADAL" clId="{2297AD3E-D34B-481E-B0DD-71C66561E602}" dt="2024-02-01T01:02:58.862" v="794"/>
          <ac:spMkLst>
            <pc:docMk/>
            <pc:sldMk cId="3426429155" sldId="3176"/>
            <ac:spMk id="55" creationId="{FB6815EF-5CFC-ED73-60E0-A4C6868B2C23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61" creationId="{215E0E83-46D8-54FC-BDF2-495363796594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62" creationId="{A5AF6472-2305-BAB2-76CC-700E3560D865}"/>
          </ac:spMkLst>
        </pc:spChg>
        <pc:spChg chg="mod">
          <ac:chgData name="Silva, Alan" userId="93e5aa23-6234-4271-bd2f-699267410d68" providerId="ADAL" clId="{2297AD3E-D34B-481E-B0DD-71C66561E602}" dt="2024-02-01T01:03:16.727" v="796" actId="208"/>
          <ac:spMkLst>
            <pc:docMk/>
            <pc:sldMk cId="3426429155" sldId="3176"/>
            <ac:spMk id="65" creationId="{3D58F78C-971D-DE02-FDA2-B027D9D0B6E5}"/>
          </ac:spMkLst>
        </pc:spChg>
        <pc:spChg chg="mod">
          <ac:chgData name="Silva, Alan" userId="93e5aa23-6234-4271-bd2f-699267410d68" providerId="ADAL" clId="{2297AD3E-D34B-481E-B0DD-71C66561E602}" dt="2024-02-01T01:03:16.727" v="796" actId="208"/>
          <ac:spMkLst>
            <pc:docMk/>
            <pc:sldMk cId="3426429155" sldId="3176"/>
            <ac:spMk id="66" creationId="{4A46C0BE-C936-2075-DF86-CA3ACDC872FD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67" creationId="{817395FF-E12E-53DF-FA8D-4B597339D80E}"/>
          </ac:spMkLst>
        </pc:spChg>
        <pc:spChg chg="add del mod">
          <ac:chgData name="Silva, Alan" userId="93e5aa23-6234-4271-bd2f-699267410d68" providerId="ADAL" clId="{2297AD3E-D34B-481E-B0DD-71C66561E602}" dt="2024-02-01T01:22:16.932" v="1156" actId="478"/>
          <ac:spMkLst>
            <pc:docMk/>
            <pc:sldMk cId="3426429155" sldId="3176"/>
            <ac:spMk id="68" creationId="{491995E6-07D1-4438-387B-733912E173CE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69" creationId="{4834C94C-D411-8B0F-CC02-CAD0E1A53C23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70" creationId="{8FF958AE-AEDB-3A83-CB12-932C9F81F364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71" creationId="{641030BC-8063-F97A-92EC-D52F8302632A}"/>
          </ac:spMkLst>
        </pc:spChg>
        <pc:spChg chg="add del mod">
          <ac:chgData name="Silva, Alan" userId="93e5aa23-6234-4271-bd2f-699267410d68" providerId="ADAL" clId="{2297AD3E-D34B-481E-B0DD-71C66561E602}" dt="2024-02-01T01:15:12.901" v="892" actId="478"/>
          <ac:spMkLst>
            <pc:docMk/>
            <pc:sldMk cId="3426429155" sldId="3176"/>
            <ac:spMk id="73" creationId="{D4574D2D-B82A-16D0-1382-7441B19DBFD6}"/>
          </ac:spMkLst>
        </pc:spChg>
        <pc:spChg chg="add del mod">
          <ac:chgData name="Silva, Alan" userId="93e5aa23-6234-4271-bd2f-699267410d68" providerId="ADAL" clId="{2297AD3E-D34B-481E-B0DD-71C66561E602}" dt="2024-02-01T01:15:10.445" v="890" actId="478"/>
          <ac:spMkLst>
            <pc:docMk/>
            <pc:sldMk cId="3426429155" sldId="3176"/>
            <ac:spMk id="74" creationId="{887620B0-A4EF-5799-6835-83B07B7911CA}"/>
          </ac:spMkLst>
        </pc:spChg>
        <pc:spChg chg="add del mod">
          <ac:chgData name="Silva, Alan" userId="93e5aa23-6234-4271-bd2f-699267410d68" providerId="ADAL" clId="{2297AD3E-D34B-481E-B0DD-71C66561E602}" dt="2024-02-01T01:22:24.159" v="1161" actId="478"/>
          <ac:spMkLst>
            <pc:docMk/>
            <pc:sldMk cId="3426429155" sldId="3176"/>
            <ac:spMk id="76" creationId="{0947F693-673E-DEA9-AA06-5B42D367B748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78" creationId="{B011716A-065E-B5AF-9F96-23E089E73D96}"/>
          </ac:spMkLst>
        </pc:spChg>
        <pc:spChg chg="add del mod">
          <ac:chgData name="Silva, Alan" userId="93e5aa23-6234-4271-bd2f-699267410d68" providerId="ADAL" clId="{2297AD3E-D34B-481E-B0DD-71C66561E602}" dt="2024-02-01T01:12:30.534" v="817" actId="478"/>
          <ac:spMkLst>
            <pc:docMk/>
            <pc:sldMk cId="3426429155" sldId="3176"/>
            <ac:spMk id="79" creationId="{FE7DAFF1-7E5D-3FDD-9F8C-960E9B0CD4A9}"/>
          </ac:spMkLst>
        </pc:spChg>
        <pc:spChg chg="add del mod">
          <ac:chgData name="Silva, Alan" userId="93e5aa23-6234-4271-bd2f-699267410d68" providerId="ADAL" clId="{2297AD3E-D34B-481E-B0DD-71C66561E602}" dt="2024-02-01T01:12:29.472" v="816" actId="478"/>
          <ac:spMkLst>
            <pc:docMk/>
            <pc:sldMk cId="3426429155" sldId="3176"/>
            <ac:spMk id="80" creationId="{A399F3F5-F25F-7D0C-0A7E-CB2288CF7A68}"/>
          </ac:spMkLst>
        </pc:spChg>
        <pc:spChg chg="add del mod">
          <ac:chgData name="Silva, Alan" userId="93e5aa23-6234-4271-bd2f-699267410d68" providerId="ADAL" clId="{2297AD3E-D34B-481E-B0DD-71C66561E602}" dt="2024-02-01T01:12:45.831" v="819" actId="478"/>
          <ac:spMkLst>
            <pc:docMk/>
            <pc:sldMk cId="3426429155" sldId="3176"/>
            <ac:spMk id="81" creationId="{C3FC5BA0-C66F-0A0A-8E0D-A74FBA8262E0}"/>
          </ac:spMkLst>
        </pc:spChg>
        <pc:spChg chg="add del mod">
          <ac:chgData name="Silva, Alan" userId="93e5aa23-6234-4271-bd2f-699267410d68" providerId="ADAL" clId="{2297AD3E-D34B-481E-B0DD-71C66561E602}" dt="2024-02-01T01:12:47.741" v="820" actId="478"/>
          <ac:spMkLst>
            <pc:docMk/>
            <pc:sldMk cId="3426429155" sldId="3176"/>
            <ac:spMk id="82" creationId="{B2C9A891-238A-6BE3-3984-8BB80BE6E1F3}"/>
          </ac:spMkLst>
        </pc:spChg>
        <pc:spChg chg="add del mod">
          <ac:chgData name="Silva, Alan" userId="93e5aa23-6234-4271-bd2f-699267410d68" providerId="ADAL" clId="{2297AD3E-D34B-481E-B0DD-71C66561E602}" dt="2024-02-01T01:12:28.214" v="815" actId="478"/>
          <ac:spMkLst>
            <pc:docMk/>
            <pc:sldMk cId="3426429155" sldId="3176"/>
            <ac:spMk id="83" creationId="{A0303DA7-4542-219D-3B09-B2356CDEFFCC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84" creationId="{B7802346-DBE6-7A5C-C869-0674A461BA5E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85" creationId="{56A3A12A-02C0-89F9-6D62-8E00CEA615A6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86" creationId="{0FFFF8E6-5421-30C7-A89E-DF8AD4B82C1C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87" creationId="{7BF5ED24-1BD9-1FDC-A6FC-05319A07F35C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88" creationId="{D42D50B2-2173-0AA9-7343-D0440535D8B3}"/>
          </ac:spMkLst>
        </pc:spChg>
        <pc:spChg chg="add del mod">
          <ac:chgData name="Silva, Alan" userId="93e5aa23-6234-4271-bd2f-699267410d68" providerId="ADAL" clId="{2297AD3E-D34B-481E-B0DD-71C66561E602}" dt="2024-02-01T01:15:09.373" v="889" actId="478"/>
          <ac:spMkLst>
            <pc:docMk/>
            <pc:sldMk cId="3426429155" sldId="3176"/>
            <ac:spMk id="89" creationId="{07EB56EE-FCA5-574B-A1EF-A88012E819A9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90" creationId="{122784FE-7DC9-459C-D7E6-DE60A4096FB6}"/>
          </ac:spMkLst>
        </pc:spChg>
        <pc:spChg chg="add mod">
          <ac:chgData name="Silva, Alan" userId="93e5aa23-6234-4271-bd2f-699267410d68" providerId="ADAL" clId="{2297AD3E-D34B-481E-B0DD-71C66561E602}" dt="2024-02-01T01:27:38.871" v="1607" actId="1076"/>
          <ac:spMkLst>
            <pc:docMk/>
            <pc:sldMk cId="3426429155" sldId="3176"/>
            <ac:spMk id="91" creationId="{E731DFCF-B04F-7109-036A-C851B0A7D576}"/>
          </ac:spMkLst>
        </pc:spChg>
        <pc:spChg chg="add del mod">
          <ac:chgData name="Silva, Alan" userId="93e5aa23-6234-4271-bd2f-699267410d68" providerId="ADAL" clId="{2297AD3E-D34B-481E-B0DD-71C66561E602}" dt="2024-02-01T01:22:22.301" v="1159" actId="478"/>
          <ac:spMkLst>
            <pc:docMk/>
            <pc:sldMk cId="3426429155" sldId="3176"/>
            <ac:spMk id="92" creationId="{3448ADD5-3985-53FE-4137-3B12164D177B}"/>
          </ac:spMkLst>
        </pc:spChg>
        <pc:spChg chg="add del mod">
          <ac:chgData name="Silva, Alan" userId="93e5aa23-6234-4271-bd2f-699267410d68" providerId="ADAL" clId="{2297AD3E-D34B-481E-B0DD-71C66561E602}" dt="2024-02-01T01:40:42.800" v="1713" actId="478"/>
          <ac:spMkLst>
            <pc:docMk/>
            <pc:sldMk cId="3426429155" sldId="3176"/>
            <ac:spMk id="93" creationId="{43F8D58D-2DA2-0784-F595-DFC0685F82EA}"/>
          </ac:spMkLst>
        </pc:spChg>
        <pc:spChg chg="mod">
          <ac:chgData name="Silva, Alan" userId="93e5aa23-6234-4271-bd2f-699267410d68" providerId="ADAL" clId="{2297AD3E-D34B-481E-B0DD-71C66561E602}" dt="2024-02-01T01:09:31.043" v="801" actId="108"/>
          <ac:spMkLst>
            <pc:docMk/>
            <pc:sldMk cId="3426429155" sldId="3176"/>
            <ac:spMk id="95" creationId="{615CFB12-D14C-94A2-BD2A-0BCA51668D52}"/>
          </ac:spMkLst>
        </pc:spChg>
        <pc:spChg chg="mod">
          <ac:chgData name="Silva, Alan" userId="93e5aa23-6234-4271-bd2f-699267410d68" providerId="ADAL" clId="{2297AD3E-D34B-481E-B0DD-71C66561E602}" dt="2024-02-01T01:09:31.043" v="801" actId="108"/>
          <ac:spMkLst>
            <pc:docMk/>
            <pc:sldMk cId="3426429155" sldId="3176"/>
            <ac:spMk id="96" creationId="{1E9706A2-1CEA-204E-A7D3-F359BB9C6652}"/>
          </ac:spMkLst>
        </pc:spChg>
        <pc:spChg chg="mod">
          <ac:chgData name="Silva, Alan" userId="93e5aa23-6234-4271-bd2f-699267410d68" providerId="ADAL" clId="{2297AD3E-D34B-481E-B0DD-71C66561E602}" dt="2024-02-01T01:39:37.484" v="1699" actId="208"/>
          <ac:spMkLst>
            <pc:docMk/>
            <pc:sldMk cId="3426429155" sldId="3176"/>
            <ac:spMk id="107" creationId="{78E77274-034F-C177-66BD-E1A988C4E3CC}"/>
          </ac:spMkLst>
        </pc:spChg>
        <pc:spChg chg="mod">
          <ac:chgData name="Silva, Alan" userId="93e5aa23-6234-4271-bd2f-699267410d68" providerId="ADAL" clId="{2297AD3E-D34B-481E-B0DD-71C66561E602}" dt="2024-02-01T01:39:37.484" v="1699" actId="208"/>
          <ac:spMkLst>
            <pc:docMk/>
            <pc:sldMk cId="3426429155" sldId="3176"/>
            <ac:spMk id="108" creationId="{782DB7F9-7D07-71EB-8313-97832E2C3C37}"/>
          </ac:spMkLst>
        </pc:spChg>
        <pc:spChg chg="add mod">
          <ac:chgData name="Silva, Alan" userId="93e5aa23-6234-4271-bd2f-699267410d68" providerId="ADAL" clId="{2297AD3E-D34B-481E-B0DD-71C66561E602}" dt="2024-02-01T01:40:18.546" v="1708" actId="1076"/>
          <ac:spMkLst>
            <pc:docMk/>
            <pc:sldMk cId="3426429155" sldId="3176"/>
            <ac:spMk id="109" creationId="{A0904BA3-1FA4-74F3-09DA-BF2E24BE7B68}"/>
          </ac:spMkLst>
        </pc:spChg>
        <pc:spChg chg="add mod">
          <ac:chgData name="Silva, Alan" userId="93e5aa23-6234-4271-bd2f-699267410d68" providerId="ADAL" clId="{2297AD3E-D34B-481E-B0DD-71C66561E602}" dt="2024-02-01T01:40:33.261" v="1711" actId="1076"/>
          <ac:spMkLst>
            <pc:docMk/>
            <pc:sldMk cId="3426429155" sldId="3176"/>
            <ac:spMk id="110" creationId="{AB1C7DBF-AA88-C465-C938-1ECBAF8100B1}"/>
          </ac:spMkLst>
        </pc:spChg>
        <pc:grpChg chg="add del mod">
          <ac:chgData name="Silva, Alan" userId="93e5aa23-6234-4271-bd2f-699267410d68" providerId="ADAL" clId="{2297AD3E-D34B-481E-B0DD-71C66561E602}" dt="2024-02-01T00:55:45.258" v="743" actId="478"/>
          <ac:grpSpMkLst>
            <pc:docMk/>
            <pc:sldMk cId="3426429155" sldId="3176"/>
            <ac:grpSpMk id="4" creationId="{ADD97441-FE61-D198-0D90-5BDB2D309FE5}"/>
          </ac:grpSpMkLst>
        </pc:grpChg>
        <pc:grpChg chg="mod">
          <ac:chgData name="Silva, Alan" userId="93e5aa23-6234-4271-bd2f-699267410d68" providerId="ADAL" clId="{2297AD3E-D34B-481E-B0DD-71C66561E602}" dt="2024-02-01T01:27:38.871" v="1607" actId="1076"/>
          <ac:grpSpMkLst>
            <pc:docMk/>
            <pc:sldMk cId="3426429155" sldId="3176"/>
            <ac:grpSpMk id="25" creationId="{56D40ED8-A80E-70ED-4AE0-124FD8780209}"/>
          </ac:grpSpMkLst>
        </pc:grpChg>
        <pc:grpChg chg="add mod">
          <ac:chgData name="Silva, Alan" userId="93e5aa23-6234-4271-bd2f-699267410d68" providerId="ADAL" clId="{2297AD3E-D34B-481E-B0DD-71C66561E602}" dt="2024-02-01T01:27:38.871" v="1607" actId="1076"/>
          <ac:grpSpMkLst>
            <pc:docMk/>
            <pc:sldMk cId="3426429155" sldId="3176"/>
            <ac:grpSpMk id="36" creationId="{055EB722-C95A-8C3F-8F4A-2A7597AE7025}"/>
          </ac:grpSpMkLst>
        </pc:grpChg>
        <pc:grpChg chg="add mod">
          <ac:chgData name="Silva, Alan" userId="93e5aa23-6234-4271-bd2f-699267410d68" providerId="ADAL" clId="{2297AD3E-D34B-481E-B0DD-71C66561E602}" dt="2024-02-01T01:27:38.871" v="1607" actId="1076"/>
          <ac:grpSpMkLst>
            <pc:docMk/>
            <pc:sldMk cId="3426429155" sldId="3176"/>
            <ac:grpSpMk id="53" creationId="{5DE9ADC9-3904-4548-B0D8-FB09FDD5210F}"/>
          </ac:grpSpMkLst>
        </pc:grpChg>
        <pc:grpChg chg="add mod">
          <ac:chgData name="Silva, Alan" userId="93e5aa23-6234-4271-bd2f-699267410d68" providerId="ADAL" clId="{2297AD3E-D34B-481E-B0DD-71C66561E602}" dt="2024-02-01T01:27:38.871" v="1607" actId="1076"/>
          <ac:grpSpMkLst>
            <pc:docMk/>
            <pc:sldMk cId="3426429155" sldId="3176"/>
            <ac:grpSpMk id="64" creationId="{7C11AB15-ED87-B047-D8C7-DA6129EACCC0}"/>
          </ac:grpSpMkLst>
        </pc:grpChg>
        <pc:grpChg chg="add del mod">
          <ac:chgData name="Silva, Alan" userId="93e5aa23-6234-4271-bd2f-699267410d68" providerId="ADAL" clId="{2297AD3E-D34B-481E-B0DD-71C66561E602}" dt="2024-02-01T01:22:04.557" v="1155" actId="478"/>
          <ac:grpSpMkLst>
            <pc:docMk/>
            <pc:sldMk cId="3426429155" sldId="3176"/>
            <ac:grpSpMk id="94" creationId="{67CDD315-00B1-F805-57BD-A265B50D7AF1}"/>
          </ac:grpSpMkLst>
        </pc:grpChg>
        <pc:grpChg chg="add mod">
          <ac:chgData name="Silva, Alan" userId="93e5aa23-6234-4271-bd2f-699267410d68" providerId="ADAL" clId="{2297AD3E-D34B-481E-B0DD-71C66561E602}" dt="2024-02-01T01:39:59.486" v="1705" actId="1076"/>
          <ac:grpSpMkLst>
            <pc:docMk/>
            <pc:sldMk cId="3426429155" sldId="3176"/>
            <ac:grpSpMk id="106" creationId="{A6E637C1-17C9-6FB9-AAC6-4B9B53C6D834}"/>
          </ac:grpSpMkLst>
        </pc:grpChg>
        <pc:cxnChg chg="add mod">
          <ac:chgData name="Silva, Alan" userId="93e5aa23-6234-4271-bd2f-699267410d68" providerId="ADAL" clId="{2297AD3E-D34B-481E-B0DD-71C66561E602}" dt="2024-02-01T01:27:38.871" v="1607" actId="1076"/>
          <ac:cxnSpMkLst>
            <pc:docMk/>
            <pc:sldMk cId="3426429155" sldId="3176"/>
            <ac:cxnSpMk id="22" creationId="{A7006319-D840-6222-AE8A-829A5135028B}"/>
          </ac:cxnSpMkLst>
        </pc:cxnChg>
        <pc:cxnChg chg="add mod">
          <ac:chgData name="Silva, Alan" userId="93e5aa23-6234-4271-bd2f-699267410d68" providerId="ADAL" clId="{2297AD3E-D34B-481E-B0DD-71C66561E602}" dt="2024-02-01T01:27:38.871" v="1607" actId="1076"/>
          <ac:cxnSpMkLst>
            <pc:docMk/>
            <pc:sldMk cId="3426429155" sldId="3176"/>
            <ac:cxnSpMk id="35" creationId="{EE483D96-DF9B-97A0-1A71-55F45A52F846}"/>
          </ac:cxnSpMkLst>
        </pc:cxnChg>
        <pc:cxnChg chg="add mod">
          <ac:chgData name="Silva, Alan" userId="93e5aa23-6234-4271-bd2f-699267410d68" providerId="ADAL" clId="{2297AD3E-D34B-481E-B0DD-71C66561E602}" dt="2024-02-01T01:27:38.871" v="1607" actId="1076"/>
          <ac:cxnSpMkLst>
            <pc:docMk/>
            <pc:sldMk cId="3426429155" sldId="3176"/>
            <ac:cxnSpMk id="56" creationId="{1EF8BD27-F425-FB2C-8E8E-5FE67CCC019F}"/>
          </ac:cxnSpMkLst>
        </pc:cxnChg>
        <pc:cxnChg chg="add mod">
          <ac:chgData name="Silva, Alan" userId="93e5aa23-6234-4271-bd2f-699267410d68" providerId="ADAL" clId="{2297AD3E-D34B-481E-B0DD-71C66561E602}" dt="2024-02-01T01:27:38.871" v="1607" actId="1076"/>
          <ac:cxnSpMkLst>
            <pc:docMk/>
            <pc:sldMk cId="3426429155" sldId="3176"/>
            <ac:cxnSpMk id="57" creationId="{B442D972-5958-ED80-285B-49AC504337A5}"/>
          </ac:cxnSpMkLst>
        </pc:cxnChg>
        <pc:cxnChg chg="add mod">
          <ac:chgData name="Silva, Alan" userId="93e5aa23-6234-4271-bd2f-699267410d68" providerId="ADAL" clId="{2297AD3E-D34B-481E-B0DD-71C66561E602}" dt="2024-02-01T01:27:38.871" v="1607" actId="1076"/>
          <ac:cxnSpMkLst>
            <pc:docMk/>
            <pc:sldMk cId="3426429155" sldId="3176"/>
            <ac:cxnSpMk id="58" creationId="{AFF19174-B085-F98A-E63E-665ED6DC82E5}"/>
          </ac:cxnSpMkLst>
        </pc:cxnChg>
        <pc:cxnChg chg="add mod">
          <ac:chgData name="Silva, Alan" userId="93e5aa23-6234-4271-bd2f-699267410d68" providerId="ADAL" clId="{2297AD3E-D34B-481E-B0DD-71C66561E602}" dt="2024-02-01T01:27:38.871" v="1607" actId="1076"/>
          <ac:cxnSpMkLst>
            <pc:docMk/>
            <pc:sldMk cId="3426429155" sldId="3176"/>
            <ac:cxnSpMk id="59" creationId="{E239C196-7B22-A6FA-1E0A-9572C8DF1A34}"/>
          </ac:cxnSpMkLst>
        </pc:cxnChg>
        <pc:cxnChg chg="add mod">
          <ac:chgData name="Silva, Alan" userId="93e5aa23-6234-4271-bd2f-699267410d68" providerId="ADAL" clId="{2297AD3E-D34B-481E-B0DD-71C66561E602}" dt="2024-02-01T01:27:38.871" v="1607" actId="1076"/>
          <ac:cxnSpMkLst>
            <pc:docMk/>
            <pc:sldMk cId="3426429155" sldId="3176"/>
            <ac:cxnSpMk id="60" creationId="{90518E5E-7F8E-1107-C390-AC8819C71E5F}"/>
          </ac:cxnSpMkLst>
        </pc:cxnChg>
        <pc:cxnChg chg="add mod">
          <ac:chgData name="Silva, Alan" userId="93e5aa23-6234-4271-bd2f-699267410d68" providerId="ADAL" clId="{2297AD3E-D34B-481E-B0DD-71C66561E602}" dt="2024-02-01T01:27:38.871" v="1607" actId="1076"/>
          <ac:cxnSpMkLst>
            <pc:docMk/>
            <pc:sldMk cId="3426429155" sldId="3176"/>
            <ac:cxnSpMk id="63" creationId="{D63C1A85-D5B4-7773-EC0C-DF129379793C}"/>
          </ac:cxnSpMkLst>
        </pc:cxnChg>
        <pc:cxnChg chg="add mod">
          <ac:chgData name="Silva, Alan" userId="93e5aa23-6234-4271-bd2f-699267410d68" providerId="ADAL" clId="{2297AD3E-D34B-481E-B0DD-71C66561E602}" dt="2024-02-01T01:27:38.871" v="1607" actId="1076"/>
          <ac:cxnSpMkLst>
            <pc:docMk/>
            <pc:sldMk cId="3426429155" sldId="3176"/>
            <ac:cxnSpMk id="72" creationId="{F3559490-E48A-6F5F-11CD-AEB2064B469B}"/>
          </ac:cxnSpMkLst>
        </pc:cxnChg>
        <pc:cxnChg chg="add del mod">
          <ac:chgData name="Silva, Alan" userId="93e5aa23-6234-4271-bd2f-699267410d68" providerId="ADAL" clId="{2297AD3E-D34B-481E-B0DD-71C66561E602}" dt="2024-02-01T01:15:11.289" v="891" actId="478"/>
          <ac:cxnSpMkLst>
            <pc:docMk/>
            <pc:sldMk cId="3426429155" sldId="3176"/>
            <ac:cxnSpMk id="75" creationId="{02003F6C-8192-0F6B-6CA4-54CCD8641809}"/>
          </ac:cxnSpMkLst>
        </pc:cxnChg>
        <pc:cxnChg chg="add del mod">
          <ac:chgData name="Silva, Alan" userId="93e5aa23-6234-4271-bd2f-699267410d68" providerId="ADAL" clId="{2297AD3E-D34B-481E-B0DD-71C66561E602}" dt="2024-02-01T01:22:23.137" v="1160" actId="478"/>
          <ac:cxnSpMkLst>
            <pc:docMk/>
            <pc:sldMk cId="3426429155" sldId="3176"/>
            <ac:cxnSpMk id="77" creationId="{AE425266-0FB2-37FD-3E85-D8874FD687FC}"/>
          </ac:cxnSpMkLst>
        </pc:cxnChg>
      </pc:sldChg>
      <pc:sldChg chg="add del">
        <pc:chgData name="Silva, Alan" userId="93e5aa23-6234-4271-bd2f-699267410d68" providerId="ADAL" clId="{2297AD3E-D34B-481E-B0DD-71C66561E602}" dt="2024-02-01T01:45:25.372" v="1723" actId="47"/>
        <pc:sldMkLst>
          <pc:docMk/>
          <pc:sldMk cId="384668029" sldId="3177"/>
        </pc:sldMkLst>
      </pc:sldChg>
      <pc:sldChg chg="addSp delSp modSp add mod ord delAnim modAnim">
        <pc:chgData name="Silva, Alan" userId="93e5aa23-6234-4271-bd2f-699267410d68" providerId="ADAL" clId="{2297AD3E-D34B-481E-B0DD-71C66561E602}" dt="2024-02-01T02:05:12.607" v="2136" actId="1076"/>
        <pc:sldMkLst>
          <pc:docMk/>
          <pc:sldMk cId="661789916" sldId="3177"/>
        </pc:sldMkLst>
        <pc:spChg chg="del">
          <ac:chgData name="Silva, Alan" userId="93e5aa23-6234-4271-bd2f-699267410d68" providerId="ADAL" clId="{2297AD3E-D34B-481E-B0DD-71C66561E602}" dt="2024-02-01T01:53:15.981" v="1783" actId="478"/>
          <ac:spMkLst>
            <pc:docMk/>
            <pc:sldMk cId="661789916" sldId="3177"/>
            <ac:spMk id="8" creationId="{00000000-0000-0000-0000-000000000000}"/>
          </ac:spMkLst>
        </pc:spChg>
        <pc:spChg chg="mod">
          <ac:chgData name="Silva, Alan" userId="93e5aa23-6234-4271-bd2f-699267410d68" providerId="ADAL" clId="{2297AD3E-D34B-481E-B0DD-71C66561E602}" dt="2024-02-01T01:47:06.622" v="1741" actId="1076"/>
          <ac:spMkLst>
            <pc:docMk/>
            <pc:sldMk cId="661789916" sldId="3177"/>
            <ac:spMk id="9" creationId="{00000000-0000-0000-0000-000000000000}"/>
          </ac:spMkLst>
        </pc:spChg>
        <pc:spChg chg="del">
          <ac:chgData name="Silva, Alan" userId="93e5aa23-6234-4271-bd2f-699267410d68" providerId="ADAL" clId="{2297AD3E-D34B-481E-B0DD-71C66561E602}" dt="2024-02-01T01:47:13.144" v="1742" actId="478"/>
          <ac:spMkLst>
            <pc:docMk/>
            <pc:sldMk cId="661789916" sldId="3177"/>
            <ac:spMk id="13" creationId="{E537FB47-913F-3242-1C8C-EDE6412C9FDE}"/>
          </ac:spMkLst>
        </pc:spChg>
        <pc:spChg chg="del mod">
          <ac:chgData name="Silva, Alan" userId="93e5aa23-6234-4271-bd2f-699267410d68" providerId="ADAL" clId="{2297AD3E-D34B-481E-B0DD-71C66561E602}" dt="2024-02-01T01:56:19.028" v="1800" actId="478"/>
          <ac:spMkLst>
            <pc:docMk/>
            <pc:sldMk cId="661789916" sldId="3177"/>
            <ac:spMk id="14" creationId="{64265D62-7973-6163-A2F5-5798BC00854D}"/>
          </ac:spMkLst>
        </pc:spChg>
        <pc:spChg chg="del mod">
          <ac:chgData name="Silva, Alan" userId="93e5aa23-6234-4271-bd2f-699267410d68" providerId="ADAL" clId="{2297AD3E-D34B-481E-B0DD-71C66561E602}" dt="2024-02-01T01:56:17.230" v="1799" actId="478"/>
          <ac:spMkLst>
            <pc:docMk/>
            <pc:sldMk cId="661789916" sldId="3177"/>
            <ac:spMk id="15" creationId="{928164FD-8C4F-CB68-4B11-DBA0854BD0E4}"/>
          </ac:spMkLst>
        </pc:spChg>
        <pc:spChg chg="del mod">
          <ac:chgData name="Silva, Alan" userId="93e5aa23-6234-4271-bd2f-699267410d68" providerId="ADAL" clId="{2297AD3E-D34B-481E-B0DD-71C66561E602}" dt="2024-02-01T01:51:44.709" v="1763" actId="478"/>
          <ac:spMkLst>
            <pc:docMk/>
            <pc:sldMk cId="661789916" sldId="3177"/>
            <ac:spMk id="22" creationId="{11158767-0127-5395-5BC1-5412E71054D8}"/>
          </ac:spMkLst>
        </pc:spChg>
        <pc:spChg chg="add mod">
          <ac:chgData name="Silva, Alan" userId="93e5aa23-6234-4271-bd2f-699267410d68" providerId="ADAL" clId="{2297AD3E-D34B-481E-B0DD-71C66561E602}" dt="2024-02-01T01:58:14.635" v="1947" actId="14100"/>
          <ac:spMkLst>
            <pc:docMk/>
            <pc:sldMk cId="661789916" sldId="3177"/>
            <ac:spMk id="30" creationId="{8D7DFEAC-D49C-DDBF-3A73-34BA4B9A58C4}"/>
          </ac:spMkLst>
        </pc:spChg>
        <pc:spChg chg="add mod">
          <ac:chgData name="Silva, Alan" userId="93e5aa23-6234-4271-bd2f-699267410d68" providerId="ADAL" clId="{2297AD3E-D34B-481E-B0DD-71C66561E602}" dt="2024-02-01T01:59:35.453" v="1981" actId="1076"/>
          <ac:spMkLst>
            <pc:docMk/>
            <pc:sldMk cId="661789916" sldId="3177"/>
            <ac:spMk id="31" creationId="{9B4CB803-8CB0-2379-B8A4-B6450AEFC074}"/>
          </ac:spMkLst>
        </pc:spChg>
        <pc:spChg chg="add mod">
          <ac:chgData name="Silva, Alan" userId="93e5aa23-6234-4271-bd2f-699267410d68" providerId="ADAL" clId="{2297AD3E-D34B-481E-B0DD-71C66561E602}" dt="2024-02-01T02:00:11.733" v="2001" actId="1076"/>
          <ac:spMkLst>
            <pc:docMk/>
            <pc:sldMk cId="661789916" sldId="3177"/>
            <ac:spMk id="32" creationId="{CCC2B3FF-AE66-F320-4BF4-A30D9223E937}"/>
          </ac:spMkLst>
        </pc:spChg>
        <pc:spChg chg="add mod">
          <ac:chgData name="Silva, Alan" userId="93e5aa23-6234-4271-bd2f-699267410d68" providerId="ADAL" clId="{2297AD3E-D34B-481E-B0DD-71C66561E602}" dt="2024-02-01T02:05:12.607" v="2136" actId="1076"/>
          <ac:spMkLst>
            <pc:docMk/>
            <pc:sldMk cId="661789916" sldId="3177"/>
            <ac:spMk id="33" creationId="{4CCDE43B-7D51-0E6B-1F15-EE6651EBDD48}"/>
          </ac:spMkLst>
        </pc:spChg>
        <pc:picChg chg="add mod">
          <ac:chgData name="Silva, Alan" userId="93e5aa23-6234-4271-bd2f-699267410d68" providerId="ADAL" clId="{2297AD3E-D34B-481E-B0DD-71C66561E602}" dt="2024-02-01T01:58:31.179" v="1954" actId="1076"/>
          <ac:picMkLst>
            <pc:docMk/>
            <pc:sldMk cId="661789916" sldId="3177"/>
            <ac:picMk id="2" creationId="{BC5F340D-67AB-E212-25B3-AE0A823A9A56}"/>
          </ac:picMkLst>
        </pc:picChg>
        <pc:picChg chg="add mod">
          <ac:chgData name="Silva, Alan" userId="93e5aa23-6234-4271-bd2f-699267410d68" providerId="ADAL" clId="{2297AD3E-D34B-481E-B0DD-71C66561E602}" dt="2024-02-01T01:58:35.689" v="1956" actId="1076"/>
          <ac:picMkLst>
            <pc:docMk/>
            <pc:sldMk cId="661789916" sldId="3177"/>
            <ac:picMk id="4" creationId="{A21F3F14-0B34-1E82-23A1-5FCE31960E70}"/>
          </ac:picMkLst>
        </pc:picChg>
        <pc:picChg chg="add del mod modCrop">
          <ac:chgData name="Silva, Alan" userId="93e5aa23-6234-4271-bd2f-699267410d68" providerId="ADAL" clId="{2297AD3E-D34B-481E-B0DD-71C66561E602}" dt="2024-02-01T01:58:07.012" v="1942" actId="478"/>
          <ac:picMkLst>
            <pc:docMk/>
            <pc:sldMk cId="661789916" sldId="3177"/>
            <ac:picMk id="6" creationId="{A6AEA5C4-15E4-5E5A-9AC5-78FDE74D0713}"/>
          </ac:picMkLst>
        </pc:picChg>
        <pc:picChg chg="add del mod">
          <ac:chgData name="Silva, Alan" userId="93e5aa23-6234-4271-bd2f-699267410d68" providerId="ADAL" clId="{2297AD3E-D34B-481E-B0DD-71C66561E602}" dt="2024-02-01T01:58:07.653" v="1943" actId="478"/>
          <ac:picMkLst>
            <pc:docMk/>
            <pc:sldMk cId="661789916" sldId="3177"/>
            <ac:picMk id="10" creationId="{5BFC47CF-EE17-5CEA-7369-B41109D9B39C}"/>
          </ac:picMkLst>
        </pc:picChg>
        <pc:picChg chg="add del mod">
          <ac:chgData name="Silva, Alan" userId="93e5aa23-6234-4271-bd2f-699267410d68" providerId="ADAL" clId="{2297AD3E-D34B-481E-B0DD-71C66561E602}" dt="2024-02-01T01:58:08.493" v="1944" actId="478"/>
          <ac:picMkLst>
            <pc:docMk/>
            <pc:sldMk cId="661789916" sldId="3177"/>
            <ac:picMk id="11" creationId="{832B62B2-ACB5-DDAB-9CE6-8BACAADE7703}"/>
          </ac:picMkLst>
        </pc:picChg>
        <pc:picChg chg="add del mod">
          <ac:chgData name="Silva, Alan" userId="93e5aa23-6234-4271-bd2f-699267410d68" providerId="ADAL" clId="{2297AD3E-D34B-481E-B0DD-71C66561E602}" dt="2024-02-01T01:58:09.822" v="1946" actId="478"/>
          <ac:picMkLst>
            <pc:docMk/>
            <pc:sldMk cId="661789916" sldId="3177"/>
            <ac:picMk id="17" creationId="{39830196-ABBA-359B-DF81-5AA96E0D1B53}"/>
          </ac:picMkLst>
        </pc:picChg>
        <pc:picChg chg="add del mod">
          <ac:chgData name="Silva, Alan" userId="93e5aa23-6234-4271-bd2f-699267410d68" providerId="ADAL" clId="{2297AD3E-D34B-481E-B0DD-71C66561E602}" dt="2024-02-01T01:58:09.292" v="1945" actId="478"/>
          <ac:picMkLst>
            <pc:docMk/>
            <pc:sldMk cId="661789916" sldId="3177"/>
            <ac:picMk id="18" creationId="{5F8733C3-44E0-FFEF-1369-65C5B294DBD3}"/>
          </ac:picMkLst>
        </pc:picChg>
        <pc:picChg chg="mod">
          <ac:chgData name="Silva, Alan" userId="93e5aa23-6234-4271-bd2f-699267410d68" providerId="ADAL" clId="{2297AD3E-D34B-481E-B0DD-71C66561E602}" dt="2024-02-01T01:59:39.802" v="1983" actId="1076"/>
          <ac:picMkLst>
            <pc:docMk/>
            <pc:sldMk cId="661789916" sldId="3177"/>
            <ac:picMk id="19" creationId="{60CCEA2C-BD53-19DC-CEE6-C3BAA569F8F2}"/>
          </ac:picMkLst>
        </pc:picChg>
        <pc:picChg chg="del">
          <ac:chgData name="Silva, Alan" userId="93e5aa23-6234-4271-bd2f-699267410d68" providerId="ADAL" clId="{2297AD3E-D34B-481E-B0DD-71C66561E602}" dt="2024-02-01T01:48:36.389" v="1746" actId="478"/>
          <ac:picMkLst>
            <pc:docMk/>
            <pc:sldMk cId="661789916" sldId="3177"/>
            <ac:picMk id="21" creationId="{2A043BF4-34C0-99F1-D02C-E16118DC1E76}"/>
          </ac:picMkLst>
        </pc:picChg>
        <pc:cxnChg chg="add del mod">
          <ac:chgData name="Silva, Alan" userId="93e5aa23-6234-4271-bd2f-699267410d68" providerId="ADAL" clId="{2297AD3E-D34B-481E-B0DD-71C66561E602}" dt="2024-02-01T01:57:51.852" v="1938" actId="478"/>
          <ac:cxnSpMkLst>
            <pc:docMk/>
            <pc:sldMk cId="661789916" sldId="3177"/>
            <ac:cxnSpMk id="20" creationId="{71BE90F7-69C6-F1D2-F601-3C81006B18F8}"/>
          </ac:cxnSpMkLst>
        </pc:cxnChg>
        <pc:cxnChg chg="add del mod">
          <ac:chgData name="Silva, Alan" userId="93e5aa23-6234-4271-bd2f-699267410d68" providerId="ADAL" clId="{2297AD3E-D34B-481E-B0DD-71C66561E602}" dt="2024-02-01T01:57:50.654" v="1937" actId="478"/>
          <ac:cxnSpMkLst>
            <pc:docMk/>
            <pc:sldMk cId="661789916" sldId="3177"/>
            <ac:cxnSpMk id="24" creationId="{B31526A4-F5A6-9B78-3949-F7417D1E7474}"/>
          </ac:cxnSpMkLst>
        </pc:cxnChg>
        <pc:cxnChg chg="add del mod">
          <ac:chgData name="Silva, Alan" userId="93e5aa23-6234-4271-bd2f-699267410d68" providerId="ADAL" clId="{2297AD3E-D34B-481E-B0DD-71C66561E602}" dt="2024-02-01T01:57:42.260" v="1934"/>
          <ac:cxnSpMkLst>
            <pc:docMk/>
            <pc:sldMk cId="661789916" sldId="3177"/>
            <ac:cxnSpMk id="28" creationId="{E1EFE179-2DFD-9F72-C4A5-C4B94A7923AE}"/>
          </ac:cxnSpMkLst>
        </pc:cxnChg>
      </pc:sldChg>
      <pc:sldChg chg="delSp modSp add mod">
        <pc:chgData name="Silva, Alan" userId="93e5aa23-6234-4271-bd2f-699267410d68" providerId="ADAL" clId="{2297AD3E-D34B-481E-B0DD-71C66561E602}" dt="2024-02-01T02:02:10.007" v="2038" actId="166"/>
        <pc:sldMkLst>
          <pc:docMk/>
          <pc:sldMk cId="2583155372" sldId="3178"/>
        </pc:sldMkLst>
        <pc:spChg chg="mod">
          <ac:chgData name="Silva, Alan" userId="93e5aa23-6234-4271-bd2f-699267410d68" providerId="ADAL" clId="{2297AD3E-D34B-481E-B0DD-71C66561E602}" dt="2024-02-01T02:00:46.515" v="2011" actId="1076"/>
          <ac:spMkLst>
            <pc:docMk/>
            <pc:sldMk cId="2583155372" sldId="3178"/>
            <ac:spMk id="30" creationId="{8D7DFEAC-D49C-DDBF-3A73-34BA4B9A58C4}"/>
          </ac:spMkLst>
        </pc:spChg>
        <pc:picChg chg="del">
          <ac:chgData name="Silva, Alan" userId="93e5aa23-6234-4271-bd2f-699267410d68" providerId="ADAL" clId="{2297AD3E-D34B-481E-B0DD-71C66561E602}" dt="2024-02-01T02:00:18.412" v="2003" actId="478"/>
          <ac:picMkLst>
            <pc:docMk/>
            <pc:sldMk cId="2583155372" sldId="3178"/>
            <ac:picMk id="2" creationId="{BC5F340D-67AB-E212-25B3-AE0A823A9A56}"/>
          </ac:picMkLst>
        </pc:picChg>
        <pc:picChg chg="del">
          <ac:chgData name="Silva, Alan" userId="93e5aa23-6234-4271-bd2f-699267410d68" providerId="ADAL" clId="{2297AD3E-D34B-481E-B0DD-71C66561E602}" dt="2024-02-01T02:00:19.228" v="2004" actId="478"/>
          <ac:picMkLst>
            <pc:docMk/>
            <pc:sldMk cId="2583155372" sldId="3178"/>
            <ac:picMk id="4" creationId="{A21F3F14-0B34-1E82-23A1-5FCE31960E70}"/>
          </ac:picMkLst>
        </pc:picChg>
        <pc:picChg chg="mod modCrop">
          <ac:chgData name="Silva, Alan" userId="93e5aa23-6234-4271-bd2f-699267410d68" providerId="ADAL" clId="{2297AD3E-D34B-481E-B0DD-71C66561E602}" dt="2024-02-01T02:02:04.633" v="2037" actId="1076"/>
          <ac:picMkLst>
            <pc:docMk/>
            <pc:sldMk cId="2583155372" sldId="3178"/>
            <ac:picMk id="6" creationId="{A6AEA5C4-15E4-5E5A-9AC5-78FDE74D0713}"/>
          </ac:picMkLst>
        </pc:picChg>
        <pc:picChg chg="mod ord">
          <ac:chgData name="Silva, Alan" userId="93e5aa23-6234-4271-bd2f-699267410d68" providerId="ADAL" clId="{2297AD3E-D34B-481E-B0DD-71C66561E602}" dt="2024-02-01T02:01:24.356" v="2020" actId="1076"/>
          <ac:picMkLst>
            <pc:docMk/>
            <pc:sldMk cId="2583155372" sldId="3178"/>
            <ac:picMk id="10" creationId="{5BFC47CF-EE17-5CEA-7369-B41109D9B39C}"/>
          </ac:picMkLst>
        </pc:picChg>
        <pc:picChg chg="del">
          <ac:chgData name="Silva, Alan" userId="93e5aa23-6234-4271-bd2f-699267410d68" providerId="ADAL" clId="{2297AD3E-D34B-481E-B0DD-71C66561E602}" dt="2024-02-01T02:00:20.371" v="2005" actId="478"/>
          <ac:picMkLst>
            <pc:docMk/>
            <pc:sldMk cId="2583155372" sldId="3178"/>
            <ac:picMk id="11" creationId="{832B62B2-ACB5-DDAB-9CE6-8BACAADE7703}"/>
          </ac:picMkLst>
        </pc:picChg>
        <pc:picChg chg="mod">
          <ac:chgData name="Silva, Alan" userId="93e5aa23-6234-4271-bd2f-699267410d68" providerId="ADAL" clId="{2297AD3E-D34B-481E-B0DD-71C66561E602}" dt="2024-02-01T02:01:49.326" v="2032" actId="1076"/>
          <ac:picMkLst>
            <pc:docMk/>
            <pc:sldMk cId="2583155372" sldId="3178"/>
            <ac:picMk id="17" creationId="{39830196-ABBA-359B-DF81-5AA96E0D1B53}"/>
          </ac:picMkLst>
        </pc:picChg>
        <pc:picChg chg="mod ord">
          <ac:chgData name="Silva, Alan" userId="93e5aa23-6234-4271-bd2f-699267410d68" providerId="ADAL" clId="{2297AD3E-D34B-481E-B0DD-71C66561E602}" dt="2024-02-01T02:02:10.007" v="2038" actId="166"/>
          <ac:picMkLst>
            <pc:docMk/>
            <pc:sldMk cId="2583155372" sldId="3178"/>
            <ac:picMk id="18" creationId="{5F8733C3-44E0-FFEF-1369-65C5B294DBD3}"/>
          </ac:picMkLst>
        </pc:picChg>
        <pc:picChg chg="del">
          <ac:chgData name="Silva, Alan" userId="93e5aa23-6234-4271-bd2f-699267410d68" providerId="ADAL" clId="{2297AD3E-D34B-481E-B0DD-71C66561E602}" dt="2024-02-01T02:00:17.516" v="2002" actId="478"/>
          <ac:picMkLst>
            <pc:docMk/>
            <pc:sldMk cId="2583155372" sldId="3178"/>
            <ac:picMk id="19" creationId="{60CCEA2C-BD53-19DC-CEE6-C3BAA569F8F2}"/>
          </ac:picMkLst>
        </pc:picChg>
      </pc:sldChg>
      <pc:sldChg chg="add del">
        <pc:chgData name="Silva, Alan" userId="93e5aa23-6234-4271-bd2f-699267410d68" providerId="ADAL" clId="{2297AD3E-D34B-481E-B0DD-71C66561E602}" dt="2024-02-01T01:57:37.861" v="1921" actId="2890"/>
        <pc:sldMkLst>
          <pc:docMk/>
          <pc:sldMk cId="4283676339" sldId="3178"/>
        </pc:sldMkLst>
      </pc:sldChg>
      <pc:sldMasterChg chg="delSldLayout">
        <pc:chgData name="Silva, Alan" userId="93e5aa23-6234-4271-bd2f-699267410d68" providerId="ADAL" clId="{2297AD3E-D34B-481E-B0DD-71C66561E602}" dt="2024-02-01T01:08:40.364" v="797" actId="47"/>
        <pc:sldMasterMkLst>
          <pc:docMk/>
          <pc:sldMasterMk cId="1544260628" sldId="2147483726"/>
        </pc:sldMasterMkLst>
        <pc:sldLayoutChg chg="del">
          <pc:chgData name="Silva, Alan" userId="93e5aa23-6234-4271-bd2f-699267410d68" providerId="ADAL" clId="{2297AD3E-D34B-481E-B0DD-71C66561E602}" dt="2024-02-01T01:08:40.364" v="797" actId="47"/>
          <pc:sldLayoutMkLst>
            <pc:docMk/>
            <pc:sldMasterMk cId="1544260628" sldId="2147483726"/>
            <pc:sldLayoutMk cId="1145238377" sldId="2147483779"/>
          </pc:sldLayoutMkLst>
        </pc:sldLayoutChg>
      </pc:sldMasterChg>
    </pc:docChg>
  </pc:docChgLst>
  <pc:docChgLst>
    <pc:chgData name="Matos, Jamille" userId="607780cf-a5cd-4eef-8025-014dc4bc4717" providerId="ADAL" clId="{07ACFD68-2EFD-433D-ABD0-E10FA96BF410}"/>
    <pc:docChg chg="addSld modSection">
      <pc:chgData name="Matos, Jamille" userId="607780cf-a5cd-4eef-8025-014dc4bc4717" providerId="ADAL" clId="{07ACFD68-2EFD-433D-ABD0-E10FA96BF410}" dt="2022-04-22T22:50:53.700" v="5" actId="680"/>
      <pc:docMkLst>
        <pc:docMk/>
      </pc:docMkLst>
      <pc:sldChg chg="new">
        <pc:chgData name="Matos, Jamille" userId="607780cf-a5cd-4eef-8025-014dc4bc4717" providerId="ADAL" clId="{07ACFD68-2EFD-433D-ABD0-E10FA96BF410}" dt="2022-04-22T22:50:47.048" v="0" actId="680"/>
        <pc:sldMkLst>
          <pc:docMk/>
          <pc:sldMk cId="927614610" sldId="3175"/>
        </pc:sldMkLst>
      </pc:sldChg>
      <pc:sldChg chg="new">
        <pc:chgData name="Matos, Jamille" userId="607780cf-a5cd-4eef-8025-014dc4bc4717" providerId="ADAL" clId="{07ACFD68-2EFD-433D-ABD0-E10FA96BF410}" dt="2022-04-22T22:50:48.406" v="1" actId="680"/>
        <pc:sldMkLst>
          <pc:docMk/>
          <pc:sldMk cId="3426429155" sldId="3176"/>
        </pc:sldMkLst>
      </pc:sldChg>
      <pc:sldChg chg="new">
        <pc:chgData name="Matos, Jamille" userId="607780cf-a5cd-4eef-8025-014dc4bc4717" providerId="ADAL" clId="{07ACFD68-2EFD-433D-ABD0-E10FA96BF410}" dt="2022-04-22T22:50:51.147" v="2" actId="680"/>
        <pc:sldMkLst>
          <pc:docMk/>
          <pc:sldMk cId="3704123393" sldId="3177"/>
        </pc:sldMkLst>
      </pc:sldChg>
      <pc:sldChg chg="new">
        <pc:chgData name="Matos, Jamille" userId="607780cf-a5cd-4eef-8025-014dc4bc4717" providerId="ADAL" clId="{07ACFD68-2EFD-433D-ABD0-E10FA96BF410}" dt="2022-04-22T22:50:51.632" v="3" actId="680"/>
        <pc:sldMkLst>
          <pc:docMk/>
          <pc:sldMk cId="3786778766" sldId="3178"/>
        </pc:sldMkLst>
      </pc:sldChg>
      <pc:sldChg chg="new">
        <pc:chgData name="Matos, Jamille" userId="607780cf-a5cd-4eef-8025-014dc4bc4717" providerId="ADAL" clId="{07ACFD68-2EFD-433D-ABD0-E10FA96BF410}" dt="2022-04-22T22:50:52.265" v="4" actId="680"/>
        <pc:sldMkLst>
          <pc:docMk/>
          <pc:sldMk cId="1016742703" sldId="3179"/>
        </pc:sldMkLst>
      </pc:sldChg>
      <pc:sldChg chg="new">
        <pc:chgData name="Matos, Jamille" userId="607780cf-a5cd-4eef-8025-014dc4bc4717" providerId="ADAL" clId="{07ACFD68-2EFD-433D-ABD0-E10FA96BF410}" dt="2022-04-22T22:50:53.700" v="5" actId="680"/>
        <pc:sldMkLst>
          <pc:docMk/>
          <pc:sldMk cId="2884081563" sldId="3180"/>
        </pc:sldMkLst>
      </pc:sldChg>
    </pc:docChg>
  </pc:docChgLst>
  <pc:docChgLst>
    <pc:chgData name="Vitor" userId="deb16928-6449-4437-8572-c647f8336974" providerId="ADAL" clId="{2A57BDE5-99EC-474C-8441-D3A751B4786B}"/>
    <pc:docChg chg="undo custSel modSld modMainMaster">
      <pc:chgData name="Vitor" userId="deb16928-6449-4437-8572-c647f8336974" providerId="ADAL" clId="{2A57BDE5-99EC-474C-8441-D3A751B4786B}" dt="2020-02-06T14:04:47.348" v="203" actId="1076"/>
      <pc:docMkLst>
        <pc:docMk/>
      </pc:docMkLst>
      <pc:sldChg chg="modSp">
        <pc:chgData name="Vitor" userId="deb16928-6449-4437-8572-c647f8336974" providerId="ADAL" clId="{2A57BDE5-99EC-474C-8441-D3A751B4786B}" dt="2020-02-06T14:03:14.693" v="175" actId="255"/>
        <pc:sldMkLst>
          <pc:docMk/>
          <pc:sldMk cId="3865019938" sldId="3152"/>
        </pc:sldMkLst>
        <pc:spChg chg="mod">
          <ac:chgData name="Vitor" userId="deb16928-6449-4437-8572-c647f8336974" providerId="ADAL" clId="{2A57BDE5-99EC-474C-8441-D3A751B4786B}" dt="2020-02-06T14:03:02.222" v="172" actId="255"/>
          <ac:spMkLst>
            <pc:docMk/>
            <pc:sldMk cId="3865019938" sldId="3152"/>
            <ac:spMk id="5" creationId="{00000000-0000-0000-0000-000000000000}"/>
          </ac:spMkLst>
        </pc:spChg>
        <pc:spChg chg="mod">
          <ac:chgData name="Vitor" userId="deb16928-6449-4437-8572-c647f8336974" providerId="ADAL" clId="{2A57BDE5-99EC-474C-8441-D3A751B4786B}" dt="2020-02-06T14:03:06.452" v="173" actId="255"/>
          <ac:spMkLst>
            <pc:docMk/>
            <pc:sldMk cId="3865019938" sldId="3152"/>
            <ac:spMk id="28" creationId="{00000000-0000-0000-0000-000000000000}"/>
          </ac:spMkLst>
        </pc:spChg>
        <pc:spChg chg="mod">
          <ac:chgData name="Vitor" userId="deb16928-6449-4437-8572-c647f8336974" providerId="ADAL" clId="{2A57BDE5-99EC-474C-8441-D3A751B4786B}" dt="2020-02-06T14:03:10.517" v="174" actId="255"/>
          <ac:spMkLst>
            <pc:docMk/>
            <pc:sldMk cId="3865019938" sldId="3152"/>
            <ac:spMk id="35" creationId="{00000000-0000-0000-0000-000000000000}"/>
          </ac:spMkLst>
        </pc:spChg>
        <pc:spChg chg="mod">
          <ac:chgData name="Vitor" userId="deb16928-6449-4437-8572-c647f8336974" providerId="ADAL" clId="{2A57BDE5-99EC-474C-8441-D3A751B4786B}" dt="2020-02-06T14:03:14.693" v="175" actId="255"/>
          <ac:spMkLst>
            <pc:docMk/>
            <pc:sldMk cId="3865019938" sldId="3152"/>
            <ac:spMk id="42" creationId="{00000000-0000-0000-0000-000000000000}"/>
          </ac:spMkLst>
        </pc:spChg>
        <pc:spChg chg="mod">
          <ac:chgData name="Vitor" userId="deb16928-6449-4437-8572-c647f8336974" providerId="ADAL" clId="{2A57BDE5-99EC-474C-8441-D3A751B4786B}" dt="2020-02-06T14:02:55.722" v="171" actId="255"/>
          <ac:spMkLst>
            <pc:docMk/>
            <pc:sldMk cId="3865019938" sldId="3152"/>
            <ac:spMk id="45" creationId="{00000000-0000-0000-0000-000000000000}"/>
          </ac:spMkLst>
        </pc:spChg>
      </pc:sldChg>
      <pc:sldChg chg="addSp delSp modSp">
        <pc:chgData name="Vitor" userId="deb16928-6449-4437-8572-c647f8336974" providerId="ADAL" clId="{2A57BDE5-99EC-474C-8441-D3A751B4786B}" dt="2020-02-06T14:04:47.348" v="203" actId="1076"/>
        <pc:sldMkLst>
          <pc:docMk/>
          <pc:sldMk cId="2983437080" sldId="3153"/>
        </pc:sldMkLst>
        <pc:spChg chg="add mod">
          <ac:chgData name="Vitor" userId="deb16928-6449-4437-8572-c647f8336974" providerId="ADAL" clId="{2A57BDE5-99EC-474C-8441-D3A751B4786B}" dt="2020-02-06T14:04:47.348" v="203" actId="1076"/>
          <ac:spMkLst>
            <pc:docMk/>
            <pc:sldMk cId="2983437080" sldId="3153"/>
            <ac:spMk id="2" creationId="{C74BDE02-9132-416C-89FD-A8E517953B84}"/>
          </ac:spMkLst>
        </pc:spChg>
        <pc:spChg chg="add del mod">
          <ac:chgData name="Vitor" userId="deb16928-6449-4437-8572-c647f8336974" providerId="ADAL" clId="{2A57BDE5-99EC-474C-8441-D3A751B4786B}" dt="2020-02-06T14:04:47.348" v="203" actId="1076"/>
          <ac:spMkLst>
            <pc:docMk/>
            <pc:sldMk cId="2983437080" sldId="3153"/>
            <ac:spMk id="3" creationId="{30AD3B31-0486-404D-B606-794DFF4316BA}"/>
          </ac:spMkLst>
        </pc:spChg>
        <pc:spChg chg="add mod">
          <ac:chgData name="Vitor" userId="deb16928-6449-4437-8572-c647f8336974" providerId="ADAL" clId="{2A57BDE5-99EC-474C-8441-D3A751B4786B}" dt="2020-02-06T14:04:47.348" v="203" actId="1076"/>
          <ac:spMkLst>
            <pc:docMk/>
            <pc:sldMk cId="2983437080" sldId="3153"/>
            <ac:spMk id="4" creationId="{D45B5150-253C-4F9E-8EBC-0C9B6188EFB6}"/>
          </ac:spMkLst>
        </pc:spChg>
        <pc:spChg chg="add mod">
          <ac:chgData name="Vitor" userId="deb16928-6449-4437-8572-c647f8336974" providerId="ADAL" clId="{2A57BDE5-99EC-474C-8441-D3A751B4786B}" dt="2020-02-06T14:04:47.348" v="203" actId="1076"/>
          <ac:spMkLst>
            <pc:docMk/>
            <pc:sldMk cId="2983437080" sldId="3153"/>
            <ac:spMk id="5" creationId="{B285FAAE-59A7-44BB-B48E-AF941A68EFAE}"/>
          </ac:spMkLst>
        </pc:spChg>
        <pc:picChg chg="del">
          <ac:chgData name="Vitor" userId="deb16928-6449-4437-8572-c647f8336974" providerId="ADAL" clId="{2A57BDE5-99EC-474C-8441-D3A751B4786B}" dt="2020-02-06T14:04:38.242" v="199" actId="478"/>
          <ac:picMkLst>
            <pc:docMk/>
            <pc:sldMk cId="2983437080" sldId="3153"/>
            <ac:picMk id="154" creationId="{8743953B-DFD2-4EDF-9A77-E79EF225E1D7}"/>
          </ac:picMkLst>
        </pc:picChg>
        <pc:picChg chg="del">
          <ac:chgData name="Vitor" userId="deb16928-6449-4437-8572-c647f8336974" providerId="ADAL" clId="{2A57BDE5-99EC-474C-8441-D3A751B4786B}" dt="2020-02-06T14:04:43.354" v="202" actId="478"/>
          <ac:picMkLst>
            <pc:docMk/>
            <pc:sldMk cId="2983437080" sldId="3153"/>
            <ac:picMk id="155" creationId="{ECD9A3C2-7F17-4063-8AD7-2E368F68AA6A}"/>
          </ac:picMkLst>
        </pc:picChg>
        <pc:picChg chg="del">
          <ac:chgData name="Vitor" userId="deb16928-6449-4437-8572-c647f8336974" providerId="ADAL" clId="{2A57BDE5-99EC-474C-8441-D3A751B4786B}" dt="2020-02-06T14:04:43.354" v="202" actId="478"/>
          <ac:picMkLst>
            <pc:docMk/>
            <pc:sldMk cId="2983437080" sldId="3153"/>
            <ac:picMk id="156" creationId="{5AEBEAF7-5B9A-4655-BE68-6B9C36B23C6B}"/>
          </ac:picMkLst>
        </pc:picChg>
        <pc:picChg chg="del">
          <ac:chgData name="Vitor" userId="deb16928-6449-4437-8572-c647f8336974" providerId="ADAL" clId="{2A57BDE5-99EC-474C-8441-D3A751B4786B}" dt="2020-02-06T14:04:43.354" v="202" actId="478"/>
          <ac:picMkLst>
            <pc:docMk/>
            <pc:sldMk cId="2983437080" sldId="3153"/>
            <ac:picMk id="157" creationId="{4B92EBC3-850F-4891-8301-17C765A15CDB}"/>
          </ac:picMkLst>
        </pc:picChg>
        <pc:picChg chg="del">
          <ac:chgData name="Vitor" userId="deb16928-6449-4437-8572-c647f8336974" providerId="ADAL" clId="{2A57BDE5-99EC-474C-8441-D3A751B4786B}" dt="2020-02-06T14:04:43.354" v="202" actId="478"/>
          <ac:picMkLst>
            <pc:docMk/>
            <pc:sldMk cId="2983437080" sldId="3153"/>
            <ac:picMk id="158" creationId="{A39CACE0-9A7F-4768-815C-9BD4F374B3DD}"/>
          </ac:picMkLst>
        </pc:picChg>
      </pc:sldChg>
      <pc:sldChg chg="modSp">
        <pc:chgData name="Vitor" userId="deb16928-6449-4437-8572-c647f8336974" providerId="ADAL" clId="{2A57BDE5-99EC-474C-8441-D3A751B4786B}" dt="2020-02-06T14:03:29.254" v="178" actId="255"/>
        <pc:sldMkLst>
          <pc:docMk/>
          <pc:sldMk cId="2451057271" sldId="3155"/>
        </pc:sldMkLst>
        <pc:spChg chg="mod">
          <ac:chgData name="Vitor" userId="deb16928-6449-4437-8572-c647f8336974" providerId="ADAL" clId="{2A57BDE5-99EC-474C-8441-D3A751B4786B}" dt="2020-02-06T14:03:20.848" v="176" actId="255"/>
          <ac:spMkLst>
            <pc:docMk/>
            <pc:sldMk cId="2451057271" sldId="3155"/>
            <ac:spMk id="11" creationId="{00000000-0000-0000-0000-000000000000}"/>
          </ac:spMkLst>
        </pc:spChg>
        <pc:spChg chg="mod">
          <ac:chgData name="Vitor" userId="deb16928-6449-4437-8572-c647f8336974" providerId="ADAL" clId="{2A57BDE5-99EC-474C-8441-D3A751B4786B}" dt="2020-02-06T14:03:24.983" v="177" actId="255"/>
          <ac:spMkLst>
            <pc:docMk/>
            <pc:sldMk cId="2451057271" sldId="3155"/>
            <ac:spMk id="12" creationId="{00000000-0000-0000-0000-000000000000}"/>
          </ac:spMkLst>
        </pc:spChg>
        <pc:spChg chg="mod">
          <ac:chgData name="Vitor" userId="deb16928-6449-4437-8572-c647f8336974" providerId="ADAL" clId="{2A57BDE5-99EC-474C-8441-D3A751B4786B}" dt="2020-02-06T14:03:29.254" v="178" actId="255"/>
          <ac:spMkLst>
            <pc:docMk/>
            <pc:sldMk cId="2451057271" sldId="3155"/>
            <ac:spMk id="13" creationId="{00000000-0000-0000-0000-000000000000}"/>
          </ac:spMkLst>
        </pc:spChg>
      </pc:sldChg>
      <pc:sldChg chg="addSp delSp modSp addAnim delAnim">
        <pc:chgData name="Vitor" userId="deb16928-6449-4437-8572-c647f8336974" providerId="ADAL" clId="{2A57BDE5-99EC-474C-8441-D3A751B4786B}" dt="2020-02-06T14:02:44.086" v="170" actId="113"/>
        <pc:sldMkLst>
          <pc:docMk/>
          <pc:sldMk cId="2738893261" sldId="3165"/>
        </pc:sldMkLst>
        <pc:spChg chg="mod ord">
          <ac:chgData name="Vitor" userId="deb16928-6449-4437-8572-c647f8336974" providerId="ADAL" clId="{2A57BDE5-99EC-474C-8441-D3A751B4786B}" dt="2020-02-06T14:02:21.785" v="165" actId="207"/>
          <ac:spMkLst>
            <pc:docMk/>
            <pc:sldMk cId="2738893261" sldId="3165"/>
            <ac:spMk id="3" creationId="{531FABED-E568-4FE3-95B7-F4290784A768}"/>
          </ac:spMkLst>
        </pc:spChg>
        <pc:spChg chg="add del mod ord">
          <ac:chgData name="Vitor" userId="deb16928-6449-4437-8572-c647f8336974" providerId="ADAL" clId="{2A57BDE5-99EC-474C-8441-D3A751B4786B}" dt="2020-02-06T14:02:28.801" v="169" actId="1076"/>
          <ac:spMkLst>
            <pc:docMk/>
            <pc:sldMk cId="2738893261" sldId="3165"/>
            <ac:spMk id="14" creationId="{D918C78E-B8DE-4DCC-AB05-74AAD5F72B4C}"/>
          </ac:spMkLst>
        </pc:spChg>
        <pc:spChg chg="mod">
          <ac:chgData name="Vitor" userId="deb16928-6449-4437-8572-c647f8336974" providerId="ADAL" clId="{2A57BDE5-99EC-474C-8441-D3A751B4786B}" dt="2020-02-06T14:02:44.086" v="170" actId="113"/>
          <ac:spMkLst>
            <pc:docMk/>
            <pc:sldMk cId="2738893261" sldId="3165"/>
            <ac:spMk id="16" creationId="{00000000-0000-0000-0000-000000000000}"/>
          </ac:spMkLst>
        </pc:spChg>
        <pc:spChg chg="mod">
          <ac:chgData name="Vitor" userId="deb16928-6449-4437-8572-c647f8336974" providerId="ADAL" clId="{2A57BDE5-99EC-474C-8441-D3A751B4786B}" dt="2020-02-06T14:02:26.290" v="168" actId="1076"/>
          <ac:spMkLst>
            <pc:docMk/>
            <pc:sldMk cId="2738893261" sldId="3165"/>
            <ac:spMk id="17" creationId="{422C45C3-C8E5-4D7A-87EC-EE7B9AC084C2}"/>
          </ac:spMkLst>
        </pc:spChg>
      </pc:sldChg>
      <pc:sldMasterChg chg="modSldLayout">
        <pc:chgData name="Vitor" userId="deb16928-6449-4437-8572-c647f8336974" providerId="ADAL" clId="{2A57BDE5-99EC-474C-8441-D3A751B4786B}" dt="2020-02-06T14:04:22.319" v="197" actId="14100"/>
        <pc:sldMasterMkLst>
          <pc:docMk/>
          <pc:sldMasterMk cId="1544260628" sldId="2147483726"/>
        </pc:sldMasterMkLst>
        <pc:sldLayoutChg chg="modSp">
          <pc:chgData name="Vitor" userId="deb16928-6449-4437-8572-c647f8336974" providerId="ADAL" clId="{2A57BDE5-99EC-474C-8441-D3A751B4786B}" dt="2020-02-06T14:01:33.676" v="153" actId="207"/>
          <pc:sldLayoutMkLst>
            <pc:docMk/>
            <pc:sldMasterMk cId="1544260628" sldId="2147483726"/>
            <pc:sldLayoutMk cId="3304549496" sldId="2147483681"/>
          </pc:sldLayoutMkLst>
          <pc:spChg chg="mod">
            <ac:chgData name="Vitor" userId="deb16928-6449-4437-8572-c647f8336974" providerId="ADAL" clId="{2A57BDE5-99EC-474C-8441-D3A751B4786B}" dt="2020-02-06T14:01:33.676" v="153" actId="207"/>
            <ac:spMkLst>
              <pc:docMk/>
              <pc:sldMasterMk cId="1544260628" sldId="2147483726"/>
              <pc:sldLayoutMk cId="3304549496" sldId="2147483681"/>
              <ac:spMk id="9" creationId="{00000000-0000-0000-0000-000000000000}"/>
            </ac:spMkLst>
          </pc:spChg>
        </pc:sldLayoutChg>
        <pc:sldLayoutChg chg="addSp delSp">
          <pc:chgData name="Vitor" userId="deb16928-6449-4437-8572-c647f8336974" providerId="ADAL" clId="{2A57BDE5-99EC-474C-8441-D3A751B4786B}" dt="2020-02-06T13:57:30.379" v="1"/>
          <pc:sldLayoutMkLst>
            <pc:docMk/>
            <pc:sldMasterMk cId="1544260628" sldId="2147483726"/>
            <pc:sldLayoutMk cId="3117056190" sldId="2147483729"/>
          </pc:sldLayoutMkLst>
          <pc:spChg chg="add">
            <ac:chgData name="Vitor" userId="deb16928-6449-4437-8572-c647f8336974" providerId="ADAL" clId="{2A57BDE5-99EC-474C-8441-D3A751B4786B}" dt="2020-02-06T13:57:30.379" v="1"/>
            <ac:spMkLst>
              <pc:docMk/>
              <pc:sldMasterMk cId="1544260628" sldId="2147483726"/>
              <pc:sldLayoutMk cId="3117056190" sldId="2147483729"/>
              <ac:spMk id="3" creationId="{45163A21-C0F2-44ED-9B28-9C5E995943EB}"/>
            </ac:spMkLst>
          </pc:spChg>
          <pc:spChg chg="del">
            <ac:chgData name="Vitor" userId="deb16928-6449-4437-8572-c647f8336974" providerId="ADAL" clId="{2A57BDE5-99EC-474C-8441-D3A751B4786B}" dt="2020-02-06T13:57:29.620" v="0" actId="478"/>
            <ac:spMkLst>
              <pc:docMk/>
              <pc:sldMasterMk cId="1544260628" sldId="2147483726"/>
              <pc:sldLayoutMk cId="3117056190" sldId="2147483729"/>
              <ac:spMk id="5" creationId="{00000000-0000-0000-0000-000000000000}"/>
            </ac:spMkLst>
          </pc:spChg>
        </pc:sldLayoutChg>
        <pc:sldLayoutChg chg="modSp setBg">
          <pc:chgData name="Vitor" userId="deb16928-6449-4437-8572-c647f8336974" providerId="ADAL" clId="{2A57BDE5-99EC-474C-8441-D3A751B4786B}" dt="2020-02-06T13:57:44.548" v="6" actId="207"/>
          <pc:sldLayoutMkLst>
            <pc:docMk/>
            <pc:sldMasterMk cId="1544260628" sldId="2147483726"/>
            <pc:sldLayoutMk cId="1154437989" sldId="2147483731"/>
          </pc:sldLayoutMkLst>
          <pc:spChg chg="mod">
            <ac:chgData name="Vitor" userId="deb16928-6449-4437-8572-c647f8336974" providerId="ADAL" clId="{2A57BDE5-99EC-474C-8441-D3A751B4786B}" dt="2020-02-06T13:57:44.548" v="6" actId="207"/>
            <ac:spMkLst>
              <pc:docMk/>
              <pc:sldMasterMk cId="1544260628" sldId="2147483726"/>
              <pc:sldLayoutMk cId="1154437989" sldId="2147483731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7:49.368" v="9" actId="207"/>
          <pc:sldLayoutMkLst>
            <pc:docMk/>
            <pc:sldMasterMk cId="1544260628" sldId="2147483726"/>
            <pc:sldLayoutMk cId="1938077341" sldId="2147483734"/>
          </pc:sldLayoutMkLst>
          <pc:spChg chg="mod">
            <ac:chgData name="Vitor" userId="deb16928-6449-4437-8572-c647f8336974" providerId="ADAL" clId="{2A57BDE5-99EC-474C-8441-D3A751B4786B}" dt="2020-02-06T13:57:49.368" v="9" actId="207"/>
            <ac:spMkLst>
              <pc:docMk/>
              <pc:sldMasterMk cId="1544260628" sldId="2147483726"/>
              <pc:sldLayoutMk cId="1938077341" sldId="2147483734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7:53.604" v="12" actId="207"/>
          <pc:sldLayoutMkLst>
            <pc:docMk/>
            <pc:sldMasterMk cId="1544260628" sldId="2147483726"/>
            <pc:sldLayoutMk cId="136071686" sldId="2147483735"/>
          </pc:sldLayoutMkLst>
          <pc:spChg chg="mod">
            <ac:chgData name="Vitor" userId="deb16928-6449-4437-8572-c647f8336974" providerId="ADAL" clId="{2A57BDE5-99EC-474C-8441-D3A751B4786B}" dt="2020-02-06T13:57:53.604" v="12" actId="207"/>
            <ac:spMkLst>
              <pc:docMk/>
              <pc:sldMasterMk cId="1544260628" sldId="2147483726"/>
              <pc:sldLayoutMk cId="136071686" sldId="2147483735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7:59.009" v="15" actId="207"/>
          <pc:sldLayoutMkLst>
            <pc:docMk/>
            <pc:sldMasterMk cId="1544260628" sldId="2147483726"/>
            <pc:sldLayoutMk cId="954379147" sldId="2147483736"/>
          </pc:sldLayoutMkLst>
          <pc:spChg chg="mod">
            <ac:chgData name="Vitor" userId="deb16928-6449-4437-8572-c647f8336974" providerId="ADAL" clId="{2A57BDE5-99EC-474C-8441-D3A751B4786B}" dt="2020-02-06T13:57:59.009" v="15" actId="207"/>
            <ac:spMkLst>
              <pc:docMk/>
              <pc:sldMasterMk cId="1544260628" sldId="2147483726"/>
              <pc:sldLayoutMk cId="954379147" sldId="2147483736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8:05.944" v="18" actId="207"/>
          <pc:sldLayoutMkLst>
            <pc:docMk/>
            <pc:sldMasterMk cId="1544260628" sldId="2147483726"/>
            <pc:sldLayoutMk cId="4119464427" sldId="2147483737"/>
          </pc:sldLayoutMkLst>
          <pc:spChg chg="mod">
            <ac:chgData name="Vitor" userId="deb16928-6449-4437-8572-c647f8336974" providerId="ADAL" clId="{2A57BDE5-99EC-474C-8441-D3A751B4786B}" dt="2020-02-06T13:58:05.944" v="18" actId="207"/>
            <ac:spMkLst>
              <pc:docMk/>
              <pc:sldMasterMk cId="1544260628" sldId="2147483726"/>
              <pc:sldLayoutMk cId="4119464427" sldId="2147483737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8:10.130" v="21" actId="207"/>
          <pc:sldLayoutMkLst>
            <pc:docMk/>
            <pc:sldMasterMk cId="1544260628" sldId="2147483726"/>
            <pc:sldLayoutMk cId="612721677" sldId="2147483738"/>
          </pc:sldLayoutMkLst>
          <pc:spChg chg="mod">
            <ac:chgData name="Vitor" userId="deb16928-6449-4437-8572-c647f8336974" providerId="ADAL" clId="{2A57BDE5-99EC-474C-8441-D3A751B4786B}" dt="2020-02-06T13:58:10.130" v="21" actId="207"/>
            <ac:spMkLst>
              <pc:docMk/>
              <pc:sldMasterMk cId="1544260628" sldId="2147483726"/>
              <pc:sldLayoutMk cId="612721677" sldId="2147483738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8:14.762" v="24" actId="207"/>
          <pc:sldLayoutMkLst>
            <pc:docMk/>
            <pc:sldMasterMk cId="1544260628" sldId="2147483726"/>
            <pc:sldLayoutMk cId="2054751930" sldId="2147483739"/>
          </pc:sldLayoutMkLst>
          <pc:spChg chg="mod">
            <ac:chgData name="Vitor" userId="deb16928-6449-4437-8572-c647f8336974" providerId="ADAL" clId="{2A57BDE5-99EC-474C-8441-D3A751B4786B}" dt="2020-02-06T13:58:14.762" v="24" actId="207"/>
            <ac:spMkLst>
              <pc:docMk/>
              <pc:sldMasterMk cId="1544260628" sldId="2147483726"/>
              <pc:sldLayoutMk cId="2054751930" sldId="2147483739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8:19.294" v="27" actId="207"/>
          <pc:sldLayoutMkLst>
            <pc:docMk/>
            <pc:sldMasterMk cId="1544260628" sldId="2147483726"/>
            <pc:sldLayoutMk cId="2177192319" sldId="2147483741"/>
          </pc:sldLayoutMkLst>
          <pc:spChg chg="mod">
            <ac:chgData name="Vitor" userId="deb16928-6449-4437-8572-c647f8336974" providerId="ADAL" clId="{2A57BDE5-99EC-474C-8441-D3A751B4786B}" dt="2020-02-06T13:58:19.294" v="27" actId="207"/>
            <ac:spMkLst>
              <pc:docMk/>
              <pc:sldMasterMk cId="1544260628" sldId="2147483726"/>
              <pc:sldLayoutMk cId="2177192319" sldId="2147483741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8:23.114" v="30" actId="207"/>
          <pc:sldLayoutMkLst>
            <pc:docMk/>
            <pc:sldMasterMk cId="1544260628" sldId="2147483726"/>
            <pc:sldLayoutMk cId="835435410" sldId="2147483744"/>
          </pc:sldLayoutMkLst>
          <pc:spChg chg="mod">
            <ac:chgData name="Vitor" userId="deb16928-6449-4437-8572-c647f8336974" providerId="ADAL" clId="{2A57BDE5-99EC-474C-8441-D3A751B4786B}" dt="2020-02-06T13:58:23.114" v="30" actId="207"/>
            <ac:spMkLst>
              <pc:docMk/>
              <pc:sldMasterMk cId="1544260628" sldId="2147483726"/>
              <pc:sldLayoutMk cId="835435410" sldId="2147483744"/>
              <ac:spMk id="6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8:27.778" v="33" actId="207"/>
          <pc:sldLayoutMkLst>
            <pc:docMk/>
            <pc:sldMasterMk cId="1544260628" sldId="2147483726"/>
            <pc:sldLayoutMk cId="2109474097" sldId="2147483747"/>
          </pc:sldLayoutMkLst>
          <pc:spChg chg="mod">
            <ac:chgData name="Vitor" userId="deb16928-6449-4437-8572-c647f8336974" providerId="ADAL" clId="{2A57BDE5-99EC-474C-8441-D3A751B4786B}" dt="2020-02-06T13:58:27.778" v="33" actId="207"/>
            <ac:spMkLst>
              <pc:docMk/>
              <pc:sldMasterMk cId="1544260628" sldId="2147483726"/>
              <pc:sldLayoutMk cId="2109474097" sldId="2147483747"/>
              <ac:spMk id="27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8:31.582" v="36" actId="207"/>
          <pc:sldLayoutMkLst>
            <pc:docMk/>
            <pc:sldMasterMk cId="1544260628" sldId="2147483726"/>
            <pc:sldLayoutMk cId="4133862319" sldId="2147483748"/>
          </pc:sldLayoutMkLst>
          <pc:spChg chg="mod">
            <ac:chgData name="Vitor" userId="deb16928-6449-4437-8572-c647f8336974" providerId="ADAL" clId="{2A57BDE5-99EC-474C-8441-D3A751B4786B}" dt="2020-02-06T13:58:31.582" v="36" actId="207"/>
            <ac:spMkLst>
              <pc:docMk/>
              <pc:sldMasterMk cId="1544260628" sldId="2147483726"/>
              <pc:sldLayoutMk cId="4133862319" sldId="2147483748"/>
              <ac:spMk id="27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8:36.840" v="39" actId="207"/>
          <pc:sldLayoutMkLst>
            <pc:docMk/>
            <pc:sldMasterMk cId="1544260628" sldId="2147483726"/>
            <pc:sldLayoutMk cId="4243122358" sldId="2147483749"/>
          </pc:sldLayoutMkLst>
          <pc:spChg chg="mod">
            <ac:chgData name="Vitor" userId="deb16928-6449-4437-8572-c647f8336974" providerId="ADAL" clId="{2A57BDE5-99EC-474C-8441-D3A751B4786B}" dt="2020-02-06T13:58:36.840" v="39" actId="207"/>
            <ac:spMkLst>
              <pc:docMk/>
              <pc:sldMasterMk cId="1544260628" sldId="2147483726"/>
              <pc:sldLayoutMk cId="4243122358" sldId="2147483749"/>
              <ac:spMk id="21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9:00.412" v="70" actId="207"/>
          <pc:sldLayoutMkLst>
            <pc:docMk/>
            <pc:sldMasterMk cId="1544260628" sldId="2147483726"/>
            <pc:sldLayoutMk cId="2886255610" sldId="2147483750"/>
          </pc:sldLayoutMkLst>
          <pc:spChg chg="mod">
            <ac:chgData name="Vitor" userId="deb16928-6449-4437-8572-c647f8336974" providerId="ADAL" clId="{2A57BDE5-99EC-474C-8441-D3A751B4786B}" dt="2020-02-06T13:58:42.872" v="42" actId="207"/>
            <ac:spMkLst>
              <pc:docMk/>
              <pc:sldMasterMk cId="1544260628" sldId="2147483726"/>
              <pc:sldLayoutMk cId="2886255610" sldId="2147483750"/>
              <ac:spMk id="14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00.412" v="70" actId="207"/>
            <ac:spMkLst>
              <pc:docMk/>
              <pc:sldMasterMk cId="1544260628" sldId="2147483726"/>
              <pc:sldLayoutMk cId="2886255610" sldId="2147483750"/>
              <ac:spMk id="15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8:42.872" v="42" actId="207"/>
            <ac:spMkLst>
              <pc:docMk/>
              <pc:sldMasterMk cId="1544260628" sldId="2147483726"/>
              <pc:sldLayoutMk cId="2886255610" sldId="2147483750"/>
              <ac:spMk id="16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00.412" v="70" actId="207"/>
            <ac:spMkLst>
              <pc:docMk/>
              <pc:sldMasterMk cId="1544260628" sldId="2147483726"/>
              <pc:sldLayoutMk cId="2886255610" sldId="2147483750"/>
              <ac:spMk id="17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8:42.872" v="42" actId="207"/>
            <ac:spMkLst>
              <pc:docMk/>
              <pc:sldMasterMk cId="1544260628" sldId="2147483726"/>
              <pc:sldLayoutMk cId="2886255610" sldId="2147483750"/>
              <ac:spMk id="18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9:06.673" v="73" actId="207"/>
          <pc:sldLayoutMkLst>
            <pc:docMk/>
            <pc:sldMasterMk cId="1544260628" sldId="2147483726"/>
            <pc:sldLayoutMk cId="2661880788" sldId="2147483751"/>
          </pc:sldLayoutMkLst>
          <pc:spChg chg="mod">
            <ac:chgData name="Vitor" userId="deb16928-6449-4437-8572-c647f8336974" providerId="ADAL" clId="{2A57BDE5-99EC-474C-8441-D3A751B4786B}" dt="2020-02-06T13:59:06.673" v="73" actId="207"/>
            <ac:spMkLst>
              <pc:docMk/>
              <pc:sldMasterMk cId="1544260628" sldId="2147483726"/>
              <pc:sldLayoutMk cId="2661880788" sldId="2147483751"/>
              <ac:spMk id="14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06.673" v="73" actId="207"/>
            <ac:spMkLst>
              <pc:docMk/>
              <pc:sldMasterMk cId="1544260628" sldId="2147483726"/>
              <pc:sldLayoutMk cId="2661880788" sldId="2147483751"/>
              <ac:spMk id="15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06.673" v="73" actId="207"/>
            <ac:spMkLst>
              <pc:docMk/>
              <pc:sldMasterMk cId="1544260628" sldId="2147483726"/>
              <pc:sldLayoutMk cId="2661880788" sldId="2147483751"/>
              <ac:spMk id="16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06.673" v="73" actId="207"/>
            <ac:spMkLst>
              <pc:docMk/>
              <pc:sldMasterMk cId="1544260628" sldId="2147483726"/>
              <pc:sldLayoutMk cId="2661880788" sldId="2147483751"/>
              <ac:spMk id="17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9:10.679" v="76" actId="207"/>
          <pc:sldLayoutMkLst>
            <pc:docMk/>
            <pc:sldMasterMk cId="1544260628" sldId="2147483726"/>
            <pc:sldLayoutMk cId="1836345531" sldId="2147483752"/>
          </pc:sldLayoutMkLst>
          <pc:spChg chg="mod">
            <ac:chgData name="Vitor" userId="deb16928-6449-4437-8572-c647f8336974" providerId="ADAL" clId="{2A57BDE5-99EC-474C-8441-D3A751B4786B}" dt="2020-02-06T13:59:10.679" v="76" actId="207"/>
            <ac:spMkLst>
              <pc:docMk/>
              <pc:sldMasterMk cId="1544260628" sldId="2147483726"/>
              <pc:sldLayoutMk cId="1836345531" sldId="2147483752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9:15.500" v="79" actId="207"/>
          <pc:sldLayoutMkLst>
            <pc:docMk/>
            <pc:sldMasterMk cId="1544260628" sldId="2147483726"/>
            <pc:sldLayoutMk cId="2059767179" sldId="2147483753"/>
          </pc:sldLayoutMkLst>
          <pc:spChg chg="mod">
            <ac:chgData name="Vitor" userId="deb16928-6449-4437-8572-c647f8336974" providerId="ADAL" clId="{2A57BDE5-99EC-474C-8441-D3A751B4786B}" dt="2020-02-06T13:59:15.500" v="79" actId="207"/>
            <ac:spMkLst>
              <pc:docMk/>
              <pc:sldMasterMk cId="1544260628" sldId="2147483726"/>
              <pc:sldLayoutMk cId="2059767179" sldId="2147483753"/>
              <ac:spMk id="10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15.500" v="79" actId="207"/>
            <ac:spMkLst>
              <pc:docMk/>
              <pc:sldMasterMk cId="1544260628" sldId="2147483726"/>
              <pc:sldLayoutMk cId="2059767179" sldId="2147483753"/>
              <ac:spMk id="14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9:19.054" v="82" actId="207"/>
          <pc:sldLayoutMkLst>
            <pc:docMk/>
            <pc:sldMasterMk cId="1544260628" sldId="2147483726"/>
            <pc:sldLayoutMk cId="1394832326" sldId="2147483754"/>
          </pc:sldLayoutMkLst>
          <pc:spChg chg="mod">
            <ac:chgData name="Vitor" userId="deb16928-6449-4437-8572-c647f8336974" providerId="ADAL" clId="{2A57BDE5-99EC-474C-8441-D3A751B4786B}" dt="2020-02-06T13:59:19.054" v="82" actId="207"/>
            <ac:spMkLst>
              <pc:docMk/>
              <pc:sldMasterMk cId="1544260628" sldId="2147483726"/>
              <pc:sldLayoutMk cId="1394832326" sldId="2147483754"/>
              <ac:spMk id="8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9:33.735" v="86" actId="207"/>
          <pc:sldLayoutMkLst>
            <pc:docMk/>
            <pc:sldMasterMk cId="1544260628" sldId="2147483726"/>
            <pc:sldLayoutMk cId="54874729" sldId="2147483755"/>
          </pc:sldLayoutMkLst>
          <pc:spChg chg="mod">
            <ac:chgData name="Vitor" userId="deb16928-6449-4437-8572-c647f8336974" providerId="ADAL" clId="{2A57BDE5-99EC-474C-8441-D3A751B4786B}" dt="2020-02-06T13:59:33.735" v="86" actId="207"/>
            <ac:spMkLst>
              <pc:docMk/>
              <pc:sldMasterMk cId="1544260628" sldId="2147483726"/>
              <pc:sldLayoutMk cId="54874729" sldId="2147483755"/>
              <ac:spMk id="10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33.735" v="86" actId="207"/>
            <ac:spMkLst>
              <pc:docMk/>
              <pc:sldMasterMk cId="1544260628" sldId="2147483726"/>
              <pc:sldLayoutMk cId="54874729" sldId="2147483755"/>
              <ac:spMk id="14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9:39.148" v="89" actId="207"/>
          <pc:sldLayoutMkLst>
            <pc:docMk/>
            <pc:sldMasterMk cId="1544260628" sldId="2147483726"/>
            <pc:sldLayoutMk cId="3445284404" sldId="2147483757"/>
          </pc:sldLayoutMkLst>
          <pc:spChg chg="mod">
            <ac:chgData name="Vitor" userId="deb16928-6449-4437-8572-c647f8336974" providerId="ADAL" clId="{2A57BDE5-99EC-474C-8441-D3A751B4786B}" dt="2020-02-06T13:59:39.148" v="89" actId="207"/>
            <ac:spMkLst>
              <pc:docMk/>
              <pc:sldMasterMk cId="1544260628" sldId="2147483726"/>
              <pc:sldLayoutMk cId="3445284404" sldId="2147483757"/>
              <ac:spMk id="15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39.148" v="89" actId="207"/>
            <ac:spMkLst>
              <pc:docMk/>
              <pc:sldMasterMk cId="1544260628" sldId="2147483726"/>
              <pc:sldLayoutMk cId="3445284404" sldId="2147483757"/>
              <ac:spMk id="17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39.148" v="89" actId="207"/>
            <ac:spMkLst>
              <pc:docMk/>
              <pc:sldMasterMk cId="1544260628" sldId="2147483726"/>
              <pc:sldLayoutMk cId="3445284404" sldId="2147483757"/>
              <ac:spMk id="18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39.148" v="89" actId="207"/>
            <ac:spMkLst>
              <pc:docMk/>
              <pc:sldMasterMk cId="1544260628" sldId="2147483726"/>
              <pc:sldLayoutMk cId="3445284404" sldId="2147483757"/>
              <ac:spMk id="1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9:43.898" v="92" actId="207"/>
          <pc:sldLayoutMkLst>
            <pc:docMk/>
            <pc:sldMasterMk cId="1544260628" sldId="2147483726"/>
            <pc:sldLayoutMk cId="262412750" sldId="2147483758"/>
          </pc:sldLayoutMkLst>
          <pc:spChg chg="mod">
            <ac:chgData name="Vitor" userId="deb16928-6449-4437-8572-c647f8336974" providerId="ADAL" clId="{2A57BDE5-99EC-474C-8441-D3A751B4786B}" dt="2020-02-06T13:59:43.898" v="92" actId="207"/>
            <ac:spMkLst>
              <pc:docMk/>
              <pc:sldMasterMk cId="1544260628" sldId="2147483726"/>
              <pc:sldLayoutMk cId="262412750" sldId="2147483758"/>
              <ac:spMk id="14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43.898" v="92" actId="207"/>
            <ac:spMkLst>
              <pc:docMk/>
              <pc:sldMasterMk cId="1544260628" sldId="2147483726"/>
              <pc:sldLayoutMk cId="262412750" sldId="2147483758"/>
              <ac:spMk id="15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43.898" v="92" actId="207"/>
            <ac:spMkLst>
              <pc:docMk/>
              <pc:sldMasterMk cId="1544260628" sldId="2147483726"/>
              <pc:sldLayoutMk cId="262412750" sldId="2147483758"/>
              <ac:spMk id="16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43.898" v="92" actId="207"/>
            <ac:spMkLst>
              <pc:docMk/>
              <pc:sldMasterMk cId="1544260628" sldId="2147483726"/>
              <pc:sldLayoutMk cId="262412750" sldId="2147483758"/>
              <ac:spMk id="17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9:48.649" v="95" actId="207"/>
          <pc:sldLayoutMkLst>
            <pc:docMk/>
            <pc:sldMasterMk cId="1544260628" sldId="2147483726"/>
            <pc:sldLayoutMk cId="2599296873" sldId="2147483759"/>
          </pc:sldLayoutMkLst>
          <pc:spChg chg="mod">
            <ac:chgData name="Vitor" userId="deb16928-6449-4437-8572-c647f8336974" providerId="ADAL" clId="{2A57BDE5-99EC-474C-8441-D3A751B4786B}" dt="2020-02-06T13:59:48.649" v="95" actId="207"/>
            <ac:spMkLst>
              <pc:docMk/>
              <pc:sldMasterMk cId="1544260628" sldId="2147483726"/>
              <pc:sldLayoutMk cId="2599296873" sldId="2147483759"/>
              <ac:spMk id="14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48.649" v="95" actId="207"/>
            <ac:spMkLst>
              <pc:docMk/>
              <pc:sldMasterMk cId="1544260628" sldId="2147483726"/>
              <pc:sldLayoutMk cId="2599296873" sldId="2147483759"/>
              <ac:spMk id="15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48.649" v="95" actId="207"/>
            <ac:spMkLst>
              <pc:docMk/>
              <pc:sldMasterMk cId="1544260628" sldId="2147483726"/>
              <pc:sldLayoutMk cId="2599296873" sldId="2147483759"/>
              <ac:spMk id="16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48.649" v="95" actId="207"/>
            <ac:spMkLst>
              <pc:docMk/>
              <pc:sldMasterMk cId="1544260628" sldId="2147483726"/>
              <pc:sldLayoutMk cId="2599296873" sldId="2147483759"/>
              <ac:spMk id="17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3:59:52.890" v="98" actId="207"/>
          <pc:sldLayoutMkLst>
            <pc:docMk/>
            <pc:sldMasterMk cId="1544260628" sldId="2147483726"/>
            <pc:sldLayoutMk cId="2791204317" sldId="2147483760"/>
          </pc:sldLayoutMkLst>
          <pc:spChg chg="mod">
            <ac:chgData name="Vitor" userId="deb16928-6449-4437-8572-c647f8336974" providerId="ADAL" clId="{2A57BDE5-99EC-474C-8441-D3A751B4786B}" dt="2020-02-06T13:59:52.890" v="98" actId="207"/>
            <ac:spMkLst>
              <pc:docMk/>
              <pc:sldMasterMk cId="1544260628" sldId="2147483726"/>
              <pc:sldLayoutMk cId="2791204317" sldId="2147483760"/>
              <ac:spMk id="18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52.890" v="98" actId="207"/>
            <ac:spMkLst>
              <pc:docMk/>
              <pc:sldMasterMk cId="1544260628" sldId="2147483726"/>
              <pc:sldLayoutMk cId="2791204317" sldId="2147483760"/>
              <ac:spMk id="19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52.890" v="98" actId="207"/>
            <ac:spMkLst>
              <pc:docMk/>
              <pc:sldMasterMk cId="1544260628" sldId="2147483726"/>
              <pc:sldLayoutMk cId="2791204317" sldId="2147483760"/>
              <ac:spMk id="20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52.890" v="98" actId="207"/>
            <ac:spMkLst>
              <pc:docMk/>
              <pc:sldMasterMk cId="1544260628" sldId="2147483726"/>
              <pc:sldLayoutMk cId="2791204317" sldId="2147483760"/>
              <ac:spMk id="21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3:59:52.890" v="98" actId="207"/>
            <ac:spMkLst>
              <pc:docMk/>
              <pc:sldMasterMk cId="1544260628" sldId="2147483726"/>
              <pc:sldLayoutMk cId="2791204317" sldId="2147483760"/>
              <ac:spMk id="24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0:02.007" v="101" actId="207"/>
          <pc:sldLayoutMkLst>
            <pc:docMk/>
            <pc:sldMasterMk cId="1544260628" sldId="2147483726"/>
            <pc:sldLayoutMk cId="3648330696" sldId="2147483761"/>
          </pc:sldLayoutMkLst>
          <pc:spChg chg="mod">
            <ac:chgData name="Vitor" userId="deb16928-6449-4437-8572-c647f8336974" providerId="ADAL" clId="{2A57BDE5-99EC-474C-8441-D3A751B4786B}" dt="2020-02-06T14:00:02.007" v="101" actId="207"/>
            <ac:spMkLst>
              <pc:docMk/>
              <pc:sldMasterMk cId="1544260628" sldId="2147483726"/>
              <pc:sldLayoutMk cId="3648330696" sldId="2147483761"/>
              <ac:spMk id="19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2.007" v="101" actId="207"/>
            <ac:spMkLst>
              <pc:docMk/>
              <pc:sldMasterMk cId="1544260628" sldId="2147483726"/>
              <pc:sldLayoutMk cId="3648330696" sldId="2147483761"/>
              <ac:spMk id="20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2.007" v="101" actId="207"/>
            <ac:spMkLst>
              <pc:docMk/>
              <pc:sldMasterMk cId="1544260628" sldId="2147483726"/>
              <pc:sldLayoutMk cId="3648330696" sldId="2147483761"/>
              <ac:spMk id="21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2.007" v="101" actId="207"/>
            <ac:spMkLst>
              <pc:docMk/>
              <pc:sldMasterMk cId="1544260628" sldId="2147483726"/>
              <pc:sldLayoutMk cId="3648330696" sldId="2147483761"/>
              <ac:spMk id="22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2.007" v="101" actId="207"/>
            <ac:spMkLst>
              <pc:docMk/>
              <pc:sldMasterMk cId="1544260628" sldId="2147483726"/>
              <pc:sldLayoutMk cId="3648330696" sldId="2147483761"/>
              <ac:spMk id="23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2.007" v="101" actId="207"/>
            <ac:spMkLst>
              <pc:docMk/>
              <pc:sldMasterMk cId="1544260628" sldId="2147483726"/>
              <pc:sldLayoutMk cId="3648330696" sldId="2147483761"/>
              <ac:spMk id="24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2.007" v="101" actId="207"/>
            <ac:spMkLst>
              <pc:docMk/>
              <pc:sldMasterMk cId="1544260628" sldId="2147483726"/>
              <pc:sldLayoutMk cId="3648330696" sldId="2147483761"/>
              <ac:spMk id="25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2.007" v="101" actId="207"/>
            <ac:spMkLst>
              <pc:docMk/>
              <pc:sldMasterMk cId="1544260628" sldId="2147483726"/>
              <pc:sldLayoutMk cId="3648330696" sldId="2147483761"/>
              <ac:spMk id="26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2.007" v="101" actId="207"/>
            <ac:spMkLst>
              <pc:docMk/>
              <pc:sldMasterMk cId="1544260628" sldId="2147483726"/>
              <pc:sldLayoutMk cId="3648330696" sldId="2147483761"/>
              <ac:spMk id="27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0:09.002" v="104" actId="207"/>
          <pc:sldLayoutMkLst>
            <pc:docMk/>
            <pc:sldMasterMk cId="1544260628" sldId="2147483726"/>
            <pc:sldLayoutMk cId="3854609599" sldId="2147483762"/>
          </pc:sldLayoutMkLst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27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28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29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30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31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32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33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34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35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36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37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38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39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09.002" v="104" actId="207"/>
            <ac:spMkLst>
              <pc:docMk/>
              <pc:sldMasterMk cId="1544260628" sldId="2147483726"/>
              <pc:sldLayoutMk cId="3854609599" sldId="2147483762"/>
              <ac:spMk id="40" creationId="{00000000-0000-0000-0000-000000000000}"/>
            </ac:spMkLst>
          </pc:spChg>
          <pc:cxnChg chg="mod">
            <ac:chgData name="Vitor" userId="deb16928-6449-4437-8572-c647f8336974" providerId="ADAL" clId="{2A57BDE5-99EC-474C-8441-D3A751B4786B}" dt="2020-02-06T14:00:09.002" v="104" actId="207"/>
            <ac:cxnSpMkLst>
              <pc:docMk/>
              <pc:sldMasterMk cId="1544260628" sldId="2147483726"/>
              <pc:sldLayoutMk cId="3854609599" sldId="2147483762"/>
              <ac:cxnSpMk id="23" creationId="{00000000-0000-0000-0000-000000000000}"/>
            </ac:cxnSpMkLst>
          </pc:cxnChg>
        </pc:sldLayoutChg>
        <pc:sldLayoutChg chg="modSp">
          <pc:chgData name="Vitor" userId="deb16928-6449-4437-8572-c647f8336974" providerId="ADAL" clId="{2A57BDE5-99EC-474C-8441-D3A751B4786B}" dt="2020-02-06T14:00:27.801" v="111" actId="207"/>
          <pc:sldLayoutMkLst>
            <pc:docMk/>
            <pc:sldMasterMk cId="1544260628" sldId="2147483726"/>
            <pc:sldLayoutMk cId="4211590701" sldId="2147483763"/>
          </pc:sldLayoutMkLst>
          <pc:spChg chg="mod">
            <ac:chgData name="Vitor" userId="deb16928-6449-4437-8572-c647f8336974" providerId="ADAL" clId="{2A57BDE5-99EC-474C-8441-D3A751B4786B}" dt="2020-02-06T14:00:27.801" v="111" actId="207"/>
            <ac:spMkLst>
              <pc:docMk/>
              <pc:sldMasterMk cId="1544260628" sldId="2147483726"/>
              <pc:sldLayoutMk cId="4211590701" sldId="2147483763"/>
              <ac:spMk id="16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27.801" v="111" actId="207"/>
            <ac:spMkLst>
              <pc:docMk/>
              <pc:sldMasterMk cId="1544260628" sldId="2147483726"/>
              <pc:sldLayoutMk cId="4211590701" sldId="2147483763"/>
              <ac:spMk id="17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27.801" v="111" actId="207"/>
            <ac:spMkLst>
              <pc:docMk/>
              <pc:sldMasterMk cId="1544260628" sldId="2147483726"/>
              <pc:sldLayoutMk cId="4211590701" sldId="2147483763"/>
              <ac:spMk id="18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27.801" v="111" actId="207"/>
            <ac:spMkLst>
              <pc:docMk/>
              <pc:sldMasterMk cId="1544260628" sldId="2147483726"/>
              <pc:sldLayoutMk cId="4211590701" sldId="2147483763"/>
              <ac:spMk id="19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27.801" v="111" actId="207"/>
            <ac:spMkLst>
              <pc:docMk/>
              <pc:sldMasterMk cId="1544260628" sldId="2147483726"/>
              <pc:sldLayoutMk cId="4211590701" sldId="2147483763"/>
              <ac:spMk id="20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27.801" v="111" actId="207"/>
            <ac:spMkLst>
              <pc:docMk/>
              <pc:sldMasterMk cId="1544260628" sldId="2147483726"/>
              <pc:sldLayoutMk cId="4211590701" sldId="2147483763"/>
              <ac:spMk id="21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0:35.206" v="114" actId="207"/>
          <pc:sldLayoutMkLst>
            <pc:docMk/>
            <pc:sldMasterMk cId="1544260628" sldId="2147483726"/>
            <pc:sldLayoutMk cId="120748189" sldId="2147483764"/>
          </pc:sldLayoutMkLst>
          <pc:spChg chg="mod">
            <ac:chgData name="Vitor" userId="deb16928-6449-4437-8572-c647f8336974" providerId="ADAL" clId="{2A57BDE5-99EC-474C-8441-D3A751B4786B}" dt="2020-02-06T14:00:35.206" v="114" actId="207"/>
            <ac:spMkLst>
              <pc:docMk/>
              <pc:sldMasterMk cId="1544260628" sldId="2147483726"/>
              <pc:sldLayoutMk cId="120748189" sldId="2147483764"/>
              <ac:spMk id="14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35.206" v="114" actId="207"/>
            <ac:spMkLst>
              <pc:docMk/>
              <pc:sldMasterMk cId="1544260628" sldId="2147483726"/>
              <pc:sldLayoutMk cId="120748189" sldId="2147483764"/>
              <ac:spMk id="15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35.206" v="114" actId="207"/>
            <ac:spMkLst>
              <pc:docMk/>
              <pc:sldMasterMk cId="1544260628" sldId="2147483726"/>
              <pc:sldLayoutMk cId="120748189" sldId="2147483764"/>
              <ac:spMk id="16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35.206" v="114" actId="207"/>
            <ac:spMkLst>
              <pc:docMk/>
              <pc:sldMasterMk cId="1544260628" sldId="2147483726"/>
              <pc:sldLayoutMk cId="120748189" sldId="2147483764"/>
              <ac:spMk id="17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0:35.206" v="114" actId="207"/>
            <ac:spMkLst>
              <pc:docMk/>
              <pc:sldMasterMk cId="1544260628" sldId="2147483726"/>
              <pc:sldLayoutMk cId="120748189" sldId="2147483764"/>
              <ac:spMk id="18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0:41.004" v="117" actId="207"/>
          <pc:sldLayoutMkLst>
            <pc:docMk/>
            <pc:sldMasterMk cId="1544260628" sldId="2147483726"/>
            <pc:sldLayoutMk cId="3912524821" sldId="2147483765"/>
          </pc:sldLayoutMkLst>
          <pc:spChg chg="mod">
            <ac:chgData name="Vitor" userId="deb16928-6449-4437-8572-c647f8336974" providerId="ADAL" clId="{2A57BDE5-99EC-474C-8441-D3A751B4786B}" dt="2020-02-06T14:00:41.004" v="117" actId="207"/>
            <ac:spMkLst>
              <pc:docMk/>
              <pc:sldMasterMk cId="1544260628" sldId="2147483726"/>
              <pc:sldLayoutMk cId="3912524821" sldId="2147483765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0:46.025" v="120" actId="207"/>
          <pc:sldLayoutMkLst>
            <pc:docMk/>
            <pc:sldMasterMk cId="1544260628" sldId="2147483726"/>
            <pc:sldLayoutMk cId="3514199843" sldId="2147483766"/>
          </pc:sldLayoutMkLst>
          <pc:spChg chg="mod">
            <ac:chgData name="Vitor" userId="deb16928-6449-4437-8572-c647f8336974" providerId="ADAL" clId="{2A57BDE5-99EC-474C-8441-D3A751B4786B}" dt="2020-02-06T14:00:46.025" v="120" actId="207"/>
            <ac:spMkLst>
              <pc:docMk/>
              <pc:sldMasterMk cId="1544260628" sldId="2147483726"/>
              <pc:sldLayoutMk cId="3514199843" sldId="2147483766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0:50.464" v="123" actId="207"/>
          <pc:sldLayoutMkLst>
            <pc:docMk/>
            <pc:sldMasterMk cId="1544260628" sldId="2147483726"/>
            <pc:sldLayoutMk cId="2293938451" sldId="2147483767"/>
          </pc:sldLayoutMkLst>
          <pc:spChg chg="mod">
            <ac:chgData name="Vitor" userId="deb16928-6449-4437-8572-c647f8336974" providerId="ADAL" clId="{2A57BDE5-99EC-474C-8441-D3A751B4786B}" dt="2020-02-06T14:00:50.464" v="123" actId="207"/>
            <ac:spMkLst>
              <pc:docMk/>
              <pc:sldMasterMk cId="1544260628" sldId="2147483726"/>
              <pc:sldLayoutMk cId="2293938451" sldId="2147483767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0:55.026" v="126" actId="207"/>
          <pc:sldLayoutMkLst>
            <pc:docMk/>
            <pc:sldMasterMk cId="1544260628" sldId="2147483726"/>
            <pc:sldLayoutMk cId="3718619855" sldId="2147483768"/>
          </pc:sldLayoutMkLst>
          <pc:spChg chg="mod">
            <ac:chgData name="Vitor" userId="deb16928-6449-4437-8572-c647f8336974" providerId="ADAL" clId="{2A57BDE5-99EC-474C-8441-D3A751B4786B}" dt="2020-02-06T14:00:55.026" v="126" actId="207"/>
            <ac:spMkLst>
              <pc:docMk/>
              <pc:sldMasterMk cId="1544260628" sldId="2147483726"/>
              <pc:sldLayoutMk cId="3718619855" sldId="2147483768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1:00.151" v="129" actId="207"/>
          <pc:sldLayoutMkLst>
            <pc:docMk/>
            <pc:sldMasterMk cId="1544260628" sldId="2147483726"/>
            <pc:sldLayoutMk cId="4039847344" sldId="2147483769"/>
          </pc:sldLayoutMkLst>
          <pc:spChg chg="mod">
            <ac:chgData name="Vitor" userId="deb16928-6449-4437-8572-c647f8336974" providerId="ADAL" clId="{2A57BDE5-99EC-474C-8441-D3A751B4786B}" dt="2020-02-06T14:01:00.151" v="129" actId="207"/>
            <ac:spMkLst>
              <pc:docMk/>
              <pc:sldMasterMk cId="1544260628" sldId="2147483726"/>
              <pc:sldLayoutMk cId="4039847344" sldId="2147483769"/>
              <ac:spMk id="6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1:00.151" v="129" actId="207"/>
            <ac:spMkLst>
              <pc:docMk/>
              <pc:sldMasterMk cId="1544260628" sldId="2147483726"/>
              <pc:sldLayoutMk cId="4039847344" sldId="2147483769"/>
              <ac:spMk id="7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1:05.317" v="132" actId="207"/>
          <pc:sldLayoutMkLst>
            <pc:docMk/>
            <pc:sldMasterMk cId="1544260628" sldId="2147483726"/>
            <pc:sldLayoutMk cId="904376947" sldId="2147483770"/>
          </pc:sldLayoutMkLst>
          <pc:spChg chg="mod">
            <ac:chgData name="Vitor" userId="deb16928-6449-4437-8572-c647f8336974" providerId="ADAL" clId="{2A57BDE5-99EC-474C-8441-D3A751B4786B}" dt="2020-02-06T14:01:05.317" v="132" actId="207"/>
            <ac:spMkLst>
              <pc:docMk/>
              <pc:sldMasterMk cId="1544260628" sldId="2147483726"/>
              <pc:sldLayoutMk cId="904376947" sldId="2147483770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1:08.885" v="135" actId="207"/>
          <pc:sldLayoutMkLst>
            <pc:docMk/>
            <pc:sldMasterMk cId="1544260628" sldId="2147483726"/>
            <pc:sldLayoutMk cId="409341489" sldId="2147483771"/>
          </pc:sldLayoutMkLst>
          <pc:spChg chg="mod">
            <ac:chgData name="Vitor" userId="deb16928-6449-4437-8572-c647f8336974" providerId="ADAL" clId="{2A57BDE5-99EC-474C-8441-D3A751B4786B}" dt="2020-02-06T14:01:08.885" v="135" actId="207"/>
            <ac:spMkLst>
              <pc:docMk/>
              <pc:sldMasterMk cId="1544260628" sldId="2147483726"/>
              <pc:sldLayoutMk cId="409341489" sldId="2147483771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1:13.197" v="138" actId="207"/>
          <pc:sldLayoutMkLst>
            <pc:docMk/>
            <pc:sldMasterMk cId="1544260628" sldId="2147483726"/>
            <pc:sldLayoutMk cId="328689700" sldId="2147483772"/>
          </pc:sldLayoutMkLst>
          <pc:spChg chg="mod">
            <ac:chgData name="Vitor" userId="deb16928-6449-4437-8572-c647f8336974" providerId="ADAL" clId="{2A57BDE5-99EC-474C-8441-D3A751B4786B}" dt="2020-02-06T14:01:13.197" v="138" actId="207"/>
            <ac:spMkLst>
              <pc:docMk/>
              <pc:sldMasterMk cId="1544260628" sldId="2147483726"/>
              <pc:sldLayoutMk cId="328689700" sldId="2147483772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1:18.947" v="142" actId="207"/>
          <pc:sldLayoutMkLst>
            <pc:docMk/>
            <pc:sldMasterMk cId="1544260628" sldId="2147483726"/>
            <pc:sldLayoutMk cId="2768655433" sldId="2147483773"/>
          </pc:sldLayoutMkLst>
          <pc:spChg chg="mod">
            <ac:chgData name="Vitor" userId="deb16928-6449-4437-8572-c647f8336974" providerId="ADAL" clId="{2A57BDE5-99EC-474C-8441-D3A751B4786B}" dt="2020-02-06T14:01:18.947" v="142" actId="207"/>
            <ac:spMkLst>
              <pc:docMk/>
              <pc:sldMasterMk cId="1544260628" sldId="2147483726"/>
              <pc:sldLayoutMk cId="2768655433" sldId="2147483773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1:22.378" v="145" actId="207"/>
          <pc:sldLayoutMkLst>
            <pc:docMk/>
            <pc:sldMasterMk cId="1544260628" sldId="2147483726"/>
            <pc:sldLayoutMk cId="3192675564" sldId="2147483774"/>
          </pc:sldLayoutMkLst>
          <pc:spChg chg="mod">
            <ac:chgData name="Vitor" userId="deb16928-6449-4437-8572-c647f8336974" providerId="ADAL" clId="{2A57BDE5-99EC-474C-8441-D3A751B4786B}" dt="2020-02-06T14:01:22.378" v="145" actId="207"/>
            <ac:spMkLst>
              <pc:docMk/>
              <pc:sldMasterMk cId="1544260628" sldId="2147483726"/>
              <pc:sldLayoutMk cId="3192675564" sldId="2147483774"/>
              <ac:spMk id="9" creationId="{00000000-0000-0000-0000-000000000000}"/>
            </ac:spMkLst>
          </pc:spChg>
        </pc:sldLayoutChg>
        <pc:sldLayoutChg chg="modSp">
          <pc:chgData name="Vitor" userId="deb16928-6449-4437-8572-c647f8336974" providerId="ADAL" clId="{2A57BDE5-99EC-474C-8441-D3A751B4786B}" dt="2020-02-06T14:01:29.321" v="150" actId="207"/>
          <pc:sldLayoutMkLst>
            <pc:docMk/>
            <pc:sldMasterMk cId="1544260628" sldId="2147483726"/>
            <pc:sldLayoutMk cId="1725463707" sldId="2147483777"/>
          </pc:sldLayoutMkLst>
          <pc:spChg chg="mod">
            <ac:chgData name="Vitor" userId="deb16928-6449-4437-8572-c647f8336974" providerId="ADAL" clId="{2A57BDE5-99EC-474C-8441-D3A751B4786B}" dt="2020-02-06T14:01:29.321" v="150" actId="207"/>
            <ac:spMkLst>
              <pc:docMk/>
              <pc:sldMasterMk cId="1544260628" sldId="2147483726"/>
              <pc:sldLayoutMk cId="1725463707" sldId="2147483777"/>
              <ac:spMk id="10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1:29.321" v="150" actId="207"/>
            <ac:spMkLst>
              <pc:docMk/>
              <pc:sldMasterMk cId="1544260628" sldId="2147483726"/>
              <pc:sldLayoutMk cId="1725463707" sldId="2147483777"/>
              <ac:spMk id="14" creationId="{00000000-0000-0000-0000-000000000000}"/>
            </ac:spMkLst>
          </pc:spChg>
        </pc:sldLayoutChg>
        <pc:sldLayoutChg chg="addSp modSp">
          <pc:chgData name="Vitor" userId="deb16928-6449-4437-8572-c647f8336974" providerId="ADAL" clId="{2A57BDE5-99EC-474C-8441-D3A751B4786B}" dt="2020-02-06T14:04:22.319" v="197" actId="14100"/>
          <pc:sldLayoutMkLst>
            <pc:docMk/>
            <pc:sldMasterMk cId="1544260628" sldId="2147483726"/>
            <pc:sldLayoutMk cId="4104264214" sldId="2147483778"/>
          </pc:sldLayoutMkLst>
          <pc:spChg chg="add mod">
            <ac:chgData name="Vitor" userId="deb16928-6449-4437-8572-c647f8336974" providerId="ADAL" clId="{2A57BDE5-99EC-474C-8441-D3A751B4786B}" dt="2020-02-06T14:04:20.202" v="192" actId="571"/>
            <ac:spMkLst>
              <pc:docMk/>
              <pc:sldMasterMk cId="1544260628" sldId="2147483726"/>
              <pc:sldLayoutMk cId="4104264214" sldId="2147483778"/>
              <ac:spMk id="6" creationId="{73484C2B-F335-4DBF-9118-92714088FF88}"/>
            </ac:spMkLst>
          </pc:spChg>
          <pc:spChg chg="mod">
            <ac:chgData name="Vitor" userId="deb16928-6449-4437-8572-c647f8336974" providerId="ADAL" clId="{2A57BDE5-99EC-474C-8441-D3A751B4786B}" dt="2020-02-06T14:04:22.319" v="197" actId="14100"/>
            <ac:spMkLst>
              <pc:docMk/>
              <pc:sldMasterMk cId="1544260628" sldId="2147483726"/>
              <pc:sldLayoutMk cId="4104264214" sldId="2147483778"/>
              <ac:spMk id="14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4:22.319" v="197" actId="14100"/>
            <ac:spMkLst>
              <pc:docMk/>
              <pc:sldMasterMk cId="1544260628" sldId="2147483726"/>
              <pc:sldLayoutMk cId="4104264214" sldId="2147483778"/>
              <ac:spMk id="15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4:22.319" v="197" actId="14100"/>
            <ac:spMkLst>
              <pc:docMk/>
              <pc:sldMasterMk cId="1544260628" sldId="2147483726"/>
              <pc:sldLayoutMk cId="4104264214" sldId="2147483778"/>
              <ac:spMk id="16" creationId="{00000000-0000-0000-0000-000000000000}"/>
            </ac:spMkLst>
          </pc:spChg>
          <pc:spChg chg="mod">
            <ac:chgData name="Vitor" userId="deb16928-6449-4437-8572-c647f8336974" providerId="ADAL" clId="{2A57BDE5-99EC-474C-8441-D3A751B4786B}" dt="2020-02-06T14:04:22.319" v="197" actId="14100"/>
            <ac:spMkLst>
              <pc:docMk/>
              <pc:sldMasterMk cId="1544260628" sldId="2147483726"/>
              <pc:sldLayoutMk cId="4104264214" sldId="2147483778"/>
              <ac:spMk id="17" creationId="{00000000-0000-0000-0000-000000000000}"/>
            </ac:spMkLst>
          </pc:spChg>
        </pc:sldLayoutChg>
      </pc:sldMasterChg>
    </pc:docChg>
  </pc:docChgLst>
  <pc:docChgLst>
    <pc:chgData name="Silva, Alan" userId="93e5aa23-6234-4271-bd2f-699267410d68" providerId="ADAL" clId="{D55E2D00-D781-4389-B4C8-A8FE8F0D6A39}"/>
    <pc:docChg chg="undo custSel addSld delSld modSld sldOrd modSection">
      <pc:chgData name="Silva, Alan" userId="93e5aa23-6234-4271-bd2f-699267410d68" providerId="ADAL" clId="{D55E2D00-D781-4389-B4C8-A8FE8F0D6A39}" dt="2023-12-01T15:59:34.194" v="1235" actId="1076"/>
      <pc:docMkLst>
        <pc:docMk/>
      </pc:docMkLst>
      <pc:sldChg chg="modSp modAnim">
        <pc:chgData name="Silva, Alan" userId="93e5aa23-6234-4271-bd2f-699267410d68" providerId="ADAL" clId="{D55E2D00-D781-4389-B4C8-A8FE8F0D6A39}" dt="2023-12-01T14:26:13.849" v="353" actId="20577"/>
        <pc:sldMkLst>
          <pc:docMk/>
          <pc:sldMk cId="3091065334" sldId="3009"/>
        </pc:sldMkLst>
        <pc:spChg chg="mod">
          <ac:chgData name="Silva, Alan" userId="93e5aa23-6234-4271-bd2f-699267410d68" providerId="ADAL" clId="{D55E2D00-D781-4389-B4C8-A8FE8F0D6A39}" dt="2023-12-01T14:26:13.849" v="353" actId="20577"/>
          <ac:spMkLst>
            <pc:docMk/>
            <pc:sldMk cId="3091065334" sldId="3009"/>
            <ac:spMk id="4" creationId="{00000000-0000-0000-0000-000000000000}"/>
          </ac:spMkLst>
        </pc:spChg>
      </pc:sldChg>
      <pc:sldChg chg="del">
        <pc:chgData name="Silva, Alan" userId="93e5aa23-6234-4271-bd2f-699267410d68" providerId="ADAL" clId="{D55E2D00-D781-4389-B4C8-A8FE8F0D6A39}" dt="2023-12-01T14:24:40.693" v="307" actId="47"/>
        <pc:sldMkLst>
          <pc:docMk/>
          <pc:sldMk cId="3748913689" sldId="3011"/>
        </pc:sldMkLst>
      </pc:sldChg>
      <pc:sldChg chg="del">
        <pc:chgData name="Silva, Alan" userId="93e5aa23-6234-4271-bd2f-699267410d68" providerId="ADAL" clId="{D55E2D00-D781-4389-B4C8-A8FE8F0D6A39}" dt="2023-12-01T14:49:01.035" v="624" actId="47"/>
        <pc:sldMkLst>
          <pc:docMk/>
          <pc:sldMk cId="4006162954" sldId="3012"/>
        </pc:sldMkLst>
      </pc:sldChg>
      <pc:sldChg chg="del">
        <pc:chgData name="Silva, Alan" userId="93e5aa23-6234-4271-bd2f-699267410d68" providerId="ADAL" clId="{D55E2D00-D781-4389-B4C8-A8FE8F0D6A39}" dt="2023-12-01T15:14:01.703" v="1032" actId="47"/>
        <pc:sldMkLst>
          <pc:docMk/>
          <pc:sldMk cId="127831796" sldId="3013"/>
        </pc:sldMkLst>
      </pc:sldChg>
      <pc:sldChg chg="del">
        <pc:chgData name="Silva, Alan" userId="93e5aa23-6234-4271-bd2f-699267410d68" providerId="ADAL" clId="{D55E2D00-D781-4389-B4C8-A8FE8F0D6A39}" dt="2023-12-01T15:13:59.913" v="1029" actId="47"/>
        <pc:sldMkLst>
          <pc:docMk/>
          <pc:sldMk cId="3509367079" sldId="3014"/>
        </pc:sldMkLst>
      </pc:sldChg>
      <pc:sldChg chg="del">
        <pc:chgData name="Silva, Alan" userId="93e5aa23-6234-4271-bd2f-699267410d68" providerId="ADAL" clId="{D55E2D00-D781-4389-B4C8-A8FE8F0D6A39}" dt="2023-12-01T15:14:00.550" v="1030" actId="47"/>
        <pc:sldMkLst>
          <pc:docMk/>
          <pc:sldMk cId="2646451402" sldId="3015"/>
        </pc:sldMkLst>
      </pc:sldChg>
      <pc:sldChg chg="del">
        <pc:chgData name="Silva, Alan" userId="93e5aa23-6234-4271-bd2f-699267410d68" providerId="ADAL" clId="{D55E2D00-D781-4389-B4C8-A8FE8F0D6A39}" dt="2023-12-01T15:14:03.011" v="1034" actId="47"/>
        <pc:sldMkLst>
          <pc:docMk/>
          <pc:sldMk cId="385936722" sldId="3018"/>
        </pc:sldMkLst>
      </pc:sldChg>
      <pc:sldChg chg="del">
        <pc:chgData name="Silva, Alan" userId="93e5aa23-6234-4271-bd2f-699267410d68" providerId="ADAL" clId="{D55E2D00-D781-4389-B4C8-A8FE8F0D6A39}" dt="2023-12-01T15:14:03.622" v="1035" actId="47"/>
        <pc:sldMkLst>
          <pc:docMk/>
          <pc:sldMk cId="3418033439" sldId="3030"/>
        </pc:sldMkLst>
      </pc:sldChg>
      <pc:sldChg chg="del">
        <pc:chgData name="Silva, Alan" userId="93e5aa23-6234-4271-bd2f-699267410d68" providerId="ADAL" clId="{D55E2D00-D781-4389-B4C8-A8FE8F0D6A39}" dt="2023-12-01T15:14:06.066" v="1039" actId="47"/>
        <pc:sldMkLst>
          <pc:docMk/>
          <pc:sldMk cId="1730036608" sldId="3034"/>
        </pc:sldMkLst>
      </pc:sldChg>
      <pc:sldChg chg="del">
        <pc:chgData name="Silva, Alan" userId="93e5aa23-6234-4271-bd2f-699267410d68" providerId="ADAL" clId="{D55E2D00-D781-4389-B4C8-A8FE8F0D6A39}" dt="2023-12-01T15:14:05.747" v="1038" actId="47"/>
        <pc:sldMkLst>
          <pc:docMk/>
          <pc:sldMk cId="1891412381" sldId="3036"/>
        </pc:sldMkLst>
      </pc:sldChg>
      <pc:sldChg chg="del">
        <pc:chgData name="Silva, Alan" userId="93e5aa23-6234-4271-bd2f-699267410d68" providerId="ADAL" clId="{D55E2D00-D781-4389-B4C8-A8FE8F0D6A39}" dt="2023-12-01T15:14:06.970" v="1043" actId="47"/>
        <pc:sldMkLst>
          <pc:docMk/>
          <pc:sldMk cId="4229512232" sldId="3037"/>
        </pc:sldMkLst>
      </pc:sldChg>
      <pc:sldChg chg="del">
        <pc:chgData name="Silva, Alan" userId="93e5aa23-6234-4271-bd2f-699267410d68" providerId="ADAL" clId="{D55E2D00-D781-4389-B4C8-A8FE8F0D6A39}" dt="2023-12-01T15:14:07.700" v="1045" actId="47"/>
        <pc:sldMkLst>
          <pc:docMk/>
          <pc:sldMk cId="3182626475" sldId="3039"/>
        </pc:sldMkLst>
      </pc:sldChg>
      <pc:sldChg chg="del">
        <pc:chgData name="Silva, Alan" userId="93e5aa23-6234-4271-bd2f-699267410d68" providerId="ADAL" clId="{D55E2D00-D781-4389-B4C8-A8FE8F0D6A39}" dt="2023-12-01T15:14:07.954" v="1046" actId="47"/>
        <pc:sldMkLst>
          <pc:docMk/>
          <pc:sldMk cId="2378532638" sldId="3040"/>
        </pc:sldMkLst>
      </pc:sldChg>
      <pc:sldChg chg="del">
        <pc:chgData name="Silva, Alan" userId="93e5aa23-6234-4271-bd2f-699267410d68" providerId="ADAL" clId="{D55E2D00-D781-4389-B4C8-A8FE8F0D6A39}" dt="2023-12-01T15:14:06.779" v="1042" actId="47"/>
        <pc:sldMkLst>
          <pc:docMk/>
          <pc:sldMk cId="554035487" sldId="3041"/>
        </pc:sldMkLst>
      </pc:sldChg>
      <pc:sldChg chg="del">
        <pc:chgData name="Silva, Alan" userId="93e5aa23-6234-4271-bd2f-699267410d68" providerId="ADAL" clId="{D55E2D00-D781-4389-B4C8-A8FE8F0D6A39}" dt="2023-12-01T15:14:09.815" v="1051" actId="47"/>
        <pc:sldMkLst>
          <pc:docMk/>
          <pc:sldMk cId="3878095989" sldId="3044"/>
        </pc:sldMkLst>
      </pc:sldChg>
      <pc:sldChg chg="del">
        <pc:chgData name="Silva, Alan" userId="93e5aa23-6234-4271-bd2f-699267410d68" providerId="ADAL" clId="{D55E2D00-D781-4389-B4C8-A8FE8F0D6A39}" dt="2023-12-01T15:14:09.449" v="1049" actId="47"/>
        <pc:sldMkLst>
          <pc:docMk/>
          <pc:sldMk cId="1343684172" sldId="3046"/>
        </pc:sldMkLst>
      </pc:sldChg>
      <pc:sldChg chg="del">
        <pc:chgData name="Silva, Alan" userId="93e5aa23-6234-4271-bd2f-699267410d68" providerId="ADAL" clId="{D55E2D00-D781-4389-B4C8-A8FE8F0D6A39}" dt="2023-12-01T15:14:08.397" v="1048" actId="47"/>
        <pc:sldMkLst>
          <pc:docMk/>
          <pc:sldMk cId="2862866391" sldId="3047"/>
        </pc:sldMkLst>
      </pc:sldChg>
      <pc:sldChg chg="del">
        <pc:chgData name="Silva, Alan" userId="93e5aa23-6234-4271-bd2f-699267410d68" providerId="ADAL" clId="{D55E2D00-D781-4389-B4C8-A8FE8F0D6A39}" dt="2023-12-01T15:14:08.128" v="1047" actId="47"/>
        <pc:sldMkLst>
          <pc:docMk/>
          <pc:sldMk cId="1095231998" sldId="3048"/>
        </pc:sldMkLst>
      </pc:sldChg>
      <pc:sldChg chg="del">
        <pc:chgData name="Silva, Alan" userId="93e5aa23-6234-4271-bd2f-699267410d68" providerId="ADAL" clId="{D55E2D00-D781-4389-B4C8-A8FE8F0D6A39}" dt="2023-12-01T15:14:10.018" v="1052" actId="47"/>
        <pc:sldMkLst>
          <pc:docMk/>
          <pc:sldMk cId="1333506266" sldId="3050"/>
        </pc:sldMkLst>
      </pc:sldChg>
      <pc:sldChg chg="del">
        <pc:chgData name="Silva, Alan" userId="93e5aa23-6234-4271-bd2f-699267410d68" providerId="ADAL" clId="{D55E2D00-D781-4389-B4C8-A8FE8F0D6A39}" dt="2023-12-01T15:14:11.040" v="1054" actId="47"/>
        <pc:sldMkLst>
          <pc:docMk/>
          <pc:sldMk cId="2443582872" sldId="3051"/>
        </pc:sldMkLst>
      </pc:sldChg>
      <pc:sldChg chg="addSp delSp modSp mod ord delAnim modAnim">
        <pc:chgData name="Silva, Alan" userId="93e5aa23-6234-4271-bd2f-699267410d68" providerId="ADAL" clId="{D55E2D00-D781-4389-B4C8-A8FE8F0D6A39}" dt="2023-12-01T15:59:34.194" v="1235" actId="1076"/>
        <pc:sldMkLst>
          <pc:docMk/>
          <pc:sldMk cId="82617762" sldId="3053"/>
        </pc:sldMkLst>
        <pc:spChg chg="mod">
          <ac:chgData name="Silva, Alan" userId="93e5aa23-6234-4271-bd2f-699267410d68" providerId="ADAL" clId="{D55E2D00-D781-4389-B4C8-A8FE8F0D6A39}" dt="2023-12-01T15:54:39.158" v="1108" actId="1076"/>
          <ac:spMkLst>
            <pc:docMk/>
            <pc:sldMk cId="82617762" sldId="3053"/>
            <ac:spMk id="2" creationId="{00000000-0000-0000-0000-000000000000}"/>
          </ac:spMkLst>
        </pc:spChg>
        <pc:spChg chg="add mod">
          <ac:chgData name="Silva, Alan" userId="93e5aa23-6234-4271-bd2f-699267410d68" providerId="ADAL" clId="{D55E2D00-D781-4389-B4C8-A8FE8F0D6A39}" dt="2023-12-01T15:59:34.194" v="1235" actId="1076"/>
          <ac:spMkLst>
            <pc:docMk/>
            <pc:sldMk cId="82617762" sldId="3053"/>
            <ac:spMk id="3" creationId="{5282011D-C85D-6E55-AECD-12A8483E9091}"/>
          </ac:spMkLst>
        </pc:spChg>
        <pc:spChg chg="add del mod">
          <ac:chgData name="Silva, Alan" userId="93e5aa23-6234-4271-bd2f-699267410d68" providerId="ADAL" clId="{D55E2D00-D781-4389-B4C8-A8FE8F0D6A39}" dt="2023-12-01T15:59:20.551" v="1234" actId="478"/>
          <ac:spMkLst>
            <pc:docMk/>
            <pc:sldMk cId="82617762" sldId="3053"/>
            <ac:spMk id="4" creationId="{8A64DD1F-9A5A-F0FA-7C36-FCC1EC2F4D0A}"/>
          </ac:spMkLst>
        </pc:spChg>
        <pc:spChg chg="del">
          <ac:chgData name="Silva, Alan" userId="93e5aa23-6234-4271-bd2f-699267410d68" providerId="ADAL" clId="{D55E2D00-D781-4389-B4C8-A8FE8F0D6A39}" dt="2023-12-01T14:46:57.437" v="617"/>
          <ac:spMkLst>
            <pc:docMk/>
            <pc:sldMk cId="82617762" sldId="3053"/>
            <ac:spMk id="4" creationId="{BC9E14C8-D7CB-4E29-9CD2-D7C3BF0D481C}"/>
          </ac:spMkLst>
        </pc:spChg>
        <pc:spChg chg="add mod">
          <ac:chgData name="Silva, Alan" userId="93e5aa23-6234-4271-bd2f-699267410d68" providerId="ADAL" clId="{D55E2D00-D781-4389-B4C8-A8FE8F0D6A39}" dt="2023-12-01T15:59:34.194" v="1235" actId="1076"/>
          <ac:spMkLst>
            <pc:docMk/>
            <pc:sldMk cId="82617762" sldId="3053"/>
            <ac:spMk id="7" creationId="{856C664C-76AB-A922-EA10-D512105FE80E}"/>
          </ac:spMkLst>
        </pc:spChg>
        <pc:spChg chg="add del mod">
          <ac:chgData name="Silva, Alan" userId="93e5aa23-6234-4271-bd2f-699267410d68" providerId="ADAL" clId="{D55E2D00-D781-4389-B4C8-A8FE8F0D6A39}" dt="2023-12-01T15:01:02.117" v="923"/>
          <ac:spMkLst>
            <pc:docMk/>
            <pc:sldMk cId="82617762" sldId="3053"/>
            <ac:spMk id="8" creationId="{93F18EA0-A35F-5FBA-3208-F659E9845023}"/>
          </ac:spMkLst>
        </pc:spChg>
        <pc:spChg chg="del">
          <ac:chgData name="Silva, Alan" userId="93e5aa23-6234-4271-bd2f-699267410d68" providerId="ADAL" clId="{D55E2D00-D781-4389-B4C8-A8FE8F0D6A39}" dt="2023-12-01T15:05:09.011" v="991" actId="478"/>
          <ac:spMkLst>
            <pc:docMk/>
            <pc:sldMk cId="82617762" sldId="3053"/>
            <ac:spMk id="13" creationId="{10B6E7BE-3063-4868-9F4C-DB7826A6DDFF}"/>
          </ac:spMkLst>
        </pc:spChg>
        <pc:spChg chg="del mod">
          <ac:chgData name="Silva, Alan" userId="93e5aa23-6234-4271-bd2f-699267410d68" providerId="ADAL" clId="{D55E2D00-D781-4389-B4C8-A8FE8F0D6A39}" dt="2023-12-01T15:00:48.191" v="919" actId="478"/>
          <ac:spMkLst>
            <pc:docMk/>
            <pc:sldMk cId="82617762" sldId="3053"/>
            <ac:spMk id="15" creationId="{2217E92C-0671-4A57-9F5B-0894184DEF02}"/>
          </ac:spMkLst>
        </pc:spChg>
        <pc:picChg chg="add del mod">
          <ac:chgData name="Silva, Alan" userId="93e5aa23-6234-4271-bd2f-699267410d68" providerId="ADAL" clId="{D55E2D00-D781-4389-B4C8-A8FE8F0D6A39}" dt="2023-12-01T14:46:16.179" v="616" actId="478"/>
          <ac:picMkLst>
            <pc:docMk/>
            <pc:sldMk cId="82617762" sldId="3053"/>
            <ac:picMk id="3" creationId="{D7E26E46-1725-D8C3-5C90-30AB89AAC30C}"/>
          </ac:picMkLst>
        </pc:picChg>
        <pc:picChg chg="add mod">
          <ac:chgData name="Silva, Alan" userId="93e5aa23-6234-4271-bd2f-699267410d68" providerId="ADAL" clId="{D55E2D00-D781-4389-B4C8-A8FE8F0D6A39}" dt="2023-12-01T14:46:58.756" v="618" actId="27614"/>
          <ac:picMkLst>
            <pc:docMk/>
            <pc:sldMk cId="82617762" sldId="3053"/>
            <ac:picMk id="6" creationId="{2443E96A-471C-3138-88A5-26EEE54931FA}"/>
          </ac:picMkLst>
        </pc:picChg>
      </pc:sldChg>
      <pc:sldChg chg="del">
        <pc:chgData name="Silva, Alan" userId="93e5aa23-6234-4271-bd2f-699267410d68" providerId="ADAL" clId="{D55E2D00-D781-4389-B4C8-A8FE8F0D6A39}" dt="2023-12-01T15:14:01.203" v="1031" actId="47"/>
        <pc:sldMkLst>
          <pc:docMk/>
          <pc:sldMk cId="3206739865" sldId="3054"/>
        </pc:sldMkLst>
      </pc:sldChg>
      <pc:sldChg chg="del">
        <pc:chgData name="Silva, Alan" userId="93e5aa23-6234-4271-bd2f-699267410d68" providerId="ADAL" clId="{D55E2D00-D781-4389-B4C8-A8FE8F0D6A39}" dt="2023-12-01T15:14:11.180" v="1055" actId="47"/>
        <pc:sldMkLst>
          <pc:docMk/>
          <pc:sldMk cId="3679003280" sldId="3058"/>
        </pc:sldMkLst>
      </pc:sldChg>
      <pc:sldChg chg="del">
        <pc:chgData name="Silva, Alan" userId="93e5aa23-6234-4271-bd2f-699267410d68" providerId="ADAL" clId="{D55E2D00-D781-4389-B4C8-A8FE8F0D6A39}" dt="2023-12-01T15:14:12.285" v="1057" actId="47"/>
        <pc:sldMkLst>
          <pc:docMk/>
          <pc:sldMk cId="1130144589" sldId="3059"/>
        </pc:sldMkLst>
      </pc:sldChg>
      <pc:sldChg chg="del">
        <pc:chgData name="Silva, Alan" userId="93e5aa23-6234-4271-bd2f-699267410d68" providerId="ADAL" clId="{D55E2D00-D781-4389-B4C8-A8FE8F0D6A39}" dt="2023-12-01T15:14:12.458" v="1058" actId="47"/>
        <pc:sldMkLst>
          <pc:docMk/>
          <pc:sldMk cId="103639346" sldId="3060"/>
        </pc:sldMkLst>
      </pc:sldChg>
      <pc:sldChg chg="del">
        <pc:chgData name="Silva, Alan" userId="93e5aa23-6234-4271-bd2f-699267410d68" providerId="ADAL" clId="{D55E2D00-D781-4389-B4C8-A8FE8F0D6A39}" dt="2023-12-01T15:14:13.250" v="1059" actId="47"/>
        <pc:sldMkLst>
          <pc:docMk/>
          <pc:sldMk cId="2479686118" sldId="3061"/>
        </pc:sldMkLst>
      </pc:sldChg>
      <pc:sldChg chg="del">
        <pc:chgData name="Silva, Alan" userId="93e5aa23-6234-4271-bd2f-699267410d68" providerId="ADAL" clId="{D55E2D00-D781-4389-B4C8-A8FE8F0D6A39}" dt="2023-12-01T15:14:12.069" v="1056" actId="47"/>
        <pc:sldMkLst>
          <pc:docMk/>
          <pc:sldMk cId="3914198944" sldId="3062"/>
        </pc:sldMkLst>
      </pc:sldChg>
      <pc:sldChg chg="del">
        <pc:chgData name="Silva, Alan" userId="93e5aa23-6234-4271-bd2f-699267410d68" providerId="ADAL" clId="{D55E2D00-D781-4389-B4C8-A8FE8F0D6A39}" dt="2023-12-01T15:14:13.458" v="1060" actId="47"/>
        <pc:sldMkLst>
          <pc:docMk/>
          <pc:sldMk cId="4274062182" sldId="3063"/>
        </pc:sldMkLst>
      </pc:sldChg>
      <pc:sldChg chg="del">
        <pc:chgData name="Silva, Alan" userId="93e5aa23-6234-4271-bd2f-699267410d68" providerId="ADAL" clId="{D55E2D00-D781-4389-B4C8-A8FE8F0D6A39}" dt="2023-12-01T15:14:14.418" v="1061" actId="47"/>
        <pc:sldMkLst>
          <pc:docMk/>
          <pc:sldMk cId="889844157" sldId="3064"/>
        </pc:sldMkLst>
      </pc:sldChg>
      <pc:sldChg chg="del">
        <pc:chgData name="Silva, Alan" userId="93e5aa23-6234-4271-bd2f-699267410d68" providerId="ADAL" clId="{D55E2D00-D781-4389-B4C8-A8FE8F0D6A39}" dt="2023-12-01T15:14:14.620" v="1062" actId="47"/>
        <pc:sldMkLst>
          <pc:docMk/>
          <pc:sldMk cId="213843130" sldId="3065"/>
        </pc:sldMkLst>
      </pc:sldChg>
      <pc:sldChg chg="del">
        <pc:chgData name="Silva, Alan" userId="93e5aa23-6234-4271-bd2f-699267410d68" providerId="ADAL" clId="{D55E2D00-D781-4389-B4C8-A8FE8F0D6A39}" dt="2023-12-01T15:14:16.728" v="1065" actId="47"/>
        <pc:sldMkLst>
          <pc:docMk/>
          <pc:sldMk cId="3279038325" sldId="3068"/>
        </pc:sldMkLst>
      </pc:sldChg>
      <pc:sldChg chg="del">
        <pc:chgData name="Silva, Alan" userId="93e5aa23-6234-4271-bd2f-699267410d68" providerId="ADAL" clId="{D55E2D00-D781-4389-B4C8-A8FE8F0D6A39}" dt="2023-12-01T15:14:16.881" v="1066" actId="47"/>
        <pc:sldMkLst>
          <pc:docMk/>
          <pc:sldMk cId="778253339" sldId="3069"/>
        </pc:sldMkLst>
      </pc:sldChg>
      <pc:sldChg chg="del">
        <pc:chgData name="Silva, Alan" userId="93e5aa23-6234-4271-bd2f-699267410d68" providerId="ADAL" clId="{D55E2D00-D781-4389-B4C8-A8FE8F0D6A39}" dt="2023-12-01T15:14:18.550" v="1070" actId="47"/>
        <pc:sldMkLst>
          <pc:docMk/>
          <pc:sldMk cId="3374475860" sldId="3092"/>
        </pc:sldMkLst>
      </pc:sldChg>
      <pc:sldChg chg="del">
        <pc:chgData name="Silva, Alan" userId="93e5aa23-6234-4271-bd2f-699267410d68" providerId="ADAL" clId="{D55E2D00-D781-4389-B4C8-A8FE8F0D6A39}" dt="2023-12-01T15:14:04.815" v="1036" actId="47"/>
        <pc:sldMkLst>
          <pc:docMk/>
          <pc:sldMk cId="3856146315" sldId="3121"/>
        </pc:sldMkLst>
      </pc:sldChg>
      <pc:sldChg chg="del">
        <pc:chgData name="Silva, Alan" userId="93e5aa23-6234-4271-bd2f-699267410d68" providerId="ADAL" clId="{D55E2D00-D781-4389-B4C8-A8FE8F0D6A39}" dt="2023-12-01T15:14:05.287" v="1037" actId="47"/>
        <pc:sldMkLst>
          <pc:docMk/>
          <pc:sldMk cId="1671189068" sldId="3122"/>
        </pc:sldMkLst>
      </pc:sldChg>
      <pc:sldChg chg="del">
        <pc:chgData name="Silva, Alan" userId="93e5aa23-6234-4271-bd2f-699267410d68" providerId="ADAL" clId="{D55E2D00-D781-4389-B4C8-A8FE8F0D6A39}" dt="2023-12-01T15:14:10.814" v="1053" actId="47"/>
        <pc:sldMkLst>
          <pc:docMk/>
          <pc:sldMk cId="1536910587" sldId="3123"/>
        </pc:sldMkLst>
      </pc:sldChg>
      <pc:sldChg chg="del">
        <pc:chgData name="Silva, Alan" userId="93e5aa23-6234-4271-bd2f-699267410d68" providerId="ADAL" clId="{D55E2D00-D781-4389-B4C8-A8FE8F0D6A39}" dt="2023-12-01T15:12:36.895" v="1018" actId="47"/>
        <pc:sldMkLst>
          <pc:docMk/>
          <pc:sldMk cId="3865019938" sldId="3152"/>
        </pc:sldMkLst>
      </pc:sldChg>
      <pc:sldChg chg="del">
        <pc:chgData name="Silva, Alan" userId="93e5aa23-6234-4271-bd2f-699267410d68" providerId="ADAL" clId="{D55E2D00-D781-4389-B4C8-A8FE8F0D6A39}" dt="2023-12-01T15:14:16.299" v="1063" actId="47"/>
        <pc:sldMkLst>
          <pc:docMk/>
          <pc:sldMk cId="2983437080" sldId="3153"/>
        </pc:sldMkLst>
      </pc:sldChg>
      <pc:sldChg chg="del">
        <pc:chgData name="Silva, Alan" userId="93e5aa23-6234-4271-bd2f-699267410d68" providerId="ADAL" clId="{D55E2D00-D781-4389-B4C8-A8FE8F0D6A39}" dt="2023-12-01T15:14:19.250" v="1071" actId="47"/>
        <pc:sldMkLst>
          <pc:docMk/>
          <pc:sldMk cId="2451057271" sldId="3155"/>
        </pc:sldMkLst>
      </pc:sldChg>
      <pc:sldChg chg="del">
        <pc:chgData name="Silva, Alan" userId="93e5aa23-6234-4271-bd2f-699267410d68" providerId="ADAL" clId="{D55E2D00-D781-4389-B4C8-A8FE8F0D6A39}" dt="2023-12-01T15:14:16.555" v="1064" actId="47"/>
        <pc:sldMkLst>
          <pc:docMk/>
          <pc:sldMk cId="2687737996" sldId="3156"/>
        </pc:sldMkLst>
      </pc:sldChg>
      <pc:sldChg chg="del">
        <pc:chgData name="Silva, Alan" userId="93e5aa23-6234-4271-bd2f-699267410d68" providerId="ADAL" clId="{D55E2D00-D781-4389-B4C8-A8FE8F0D6A39}" dt="2023-12-01T15:14:07.430" v="1044" actId="47"/>
        <pc:sldMkLst>
          <pc:docMk/>
          <pc:sldMk cId="2414137487" sldId="3159"/>
        </pc:sldMkLst>
      </pc:sldChg>
      <pc:sldChg chg="del">
        <pc:chgData name="Silva, Alan" userId="93e5aa23-6234-4271-bd2f-699267410d68" providerId="ADAL" clId="{D55E2D00-D781-4389-B4C8-A8FE8F0D6A39}" dt="2023-12-01T15:14:09.668" v="1050" actId="47"/>
        <pc:sldMkLst>
          <pc:docMk/>
          <pc:sldMk cId="2314946799" sldId="3160"/>
        </pc:sldMkLst>
      </pc:sldChg>
      <pc:sldChg chg="del">
        <pc:chgData name="Silva, Alan" userId="93e5aa23-6234-4271-bd2f-699267410d68" providerId="ADAL" clId="{D55E2D00-D781-4389-B4C8-A8FE8F0D6A39}" dt="2023-12-01T15:14:02.448" v="1033" actId="47"/>
        <pc:sldMkLst>
          <pc:docMk/>
          <pc:sldMk cId="1765946427" sldId="3161"/>
        </pc:sldMkLst>
      </pc:sldChg>
      <pc:sldChg chg="del">
        <pc:chgData name="Silva, Alan" userId="93e5aa23-6234-4271-bd2f-699267410d68" providerId="ADAL" clId="{D55E2D00-D781-4389-B4C8-A8FE8F0D6A39}" dt="2023-12-01T15:14:06.333" v="1040" actId="47"/>
        <pc:sldMkLst>
          <pc:docMk/>
          <pc:sldMk cId="3445610534" sldId="3162"/>
        </pc:sldMkLst>
      </pc:sldChg>
      <pc:sldChg chg="addSp delSp modSp mod ord delAnim modAnim">
        <pc:chgData name="Silva, Alan" userId="93e5aa23-6234-4271-bd2f-699267410d68" providerId="ADAL" clId="{D55E2D00-D781-4389-B4C8-A8FE8F0D6A39}" dt="2023-12-01T14:59:07.685" v="912" actId="20577"/>
        <pc:sldMkLst>
          <pc:docMk/>
          <pc:sldMk cId="3544862827" sldId="3163"/>
        </pc:sldMkLst>
        <pc:spChg chg="del">
          <ac:chgData name="Silva, Alan" userId="93e5aa23-6234-4271-bd2f-699267410d68" providerId="ADAL" clId="{D55E2D00-D781-4389-B4C8-A8FE8F0D6A39}" dt="2023-12-01T14:49:22.848" v="625"/>
          <ac:spMkLst>
            <pc:docMk/>
            <pc:sldMk cId="3544862827" sldId="3163"/>
            <ac:spMk id="4" creationId="{934AB333-5809-4058-8C30-A291982CB785}"/>
          </ac:spMkLst>
        </pc:spChg>
        <pc:spChg chg="mod">
          <ac:chgData name="Silva, Alan" userId="93e5aa23-6234-4271-bd2f-699267410d68" providerId="ADAL" clId="{D55E2D00-D781-4389-B4C8-A8FE8F0D6A39}" dt="2023-12-01T14:59:07.685" v="912" actId="20577"/>
          <ac:spMkLst>
            <pc:docMk/>
            <pc:sldMk cId="3544862827" sldId="3163"/>
            <ac:spMk id="7" creationId="{00000000-0000-0000-0000-000000000000}"/>
          </ac:spMkLst>
        </pc:spChg>
        <pc:spChg chg="mod">
          <ac:chgData name="Silva, Alan" userId="93e5aa23-6234-4271-bd2f-699267410d68" providerId="ADAL" clId="{D55E2D00-D781-4389-B4C8-A8FE8F0D6A39}" dt="2023-12-01T14:57:37.604" v="849" actId="20577"/>
          <ac:spMkLst>
            <pc:docMk/>
            <pc:sldMk cId="3544862827" sldId="3163"/>
            <ac:spMk id="8" creationId="{00000000-0000-0000-0000-000000000000}"/>
          </ac:spMkLst>
        </pc:spChg>
        <pc:spChg chg="mod">
          <ac:chgData name="Silva, Alan" userId="93e5aa23-6234-4271-bd2f-699267410d68" providerId="ADAL" clId="{D55E2D00-D781-4389-B4C8-A8FE8F0D6A39}" dt="2023-12-01T14:50:37.628" v="654" actId="1076"/>
          <ac:spMkLst>
            <pc:docMk/>
            <pc:sldMk cId="3544862827" sldId="3163"/>
            <ac:spMk id="9" creationId="{00000000-0000-0000-0000-000000000000}"/>
          </ac:spMkLst>
        </pc:spChg>
        <pc:spChg chg="del mod">
          <ac:chgData name="Silva, Alan" userId="93e5aa23-6234-4271-bd2f-699267410d68" providerId="ADAL" clId="{D55E2D00-D781-4389-B4C8-A8FE8F0D6A39}" dt="2023-12-01T14:50:41.219" v="657"/>
          <ac:spMkLst>
            <pc:docMk/>
            <pc:sldMk cId="3544862827" sldId="3163"/>
            <ac:spMk id="10" creationId="{00000000-0000-0000-0000-000000000000}"/>
          </ac:spMkLst>
        </pc:spChg>
        <pc:spChg chg="del">
          <ac:chgData name="Silva, Alan" userId="93e5aa23-6234-4271-bd2f-699267410d68" providerId="ADAL" clId="{D55E2D00-D781-4389-B4C8-A8FE8F0D6A39}" dt="2023-12-01T14:49:27.878" v="628"/>
          <ac:spMkLst>
            <pc:docMk/>
            <pc:sldMk cId="3544862827" sldId="3163"/>
            <ac:spMk id="12" creationId="{893C9C51-BF63-4000-86FC-E1E073E40947}"/>
          </ac:spMkLst>
        </pc:spChg>
        <pc:spChg chg="add mod">
          <ac:chgData name="Silva, Alan" userId="93e5aa23-6234-4271-bd2f-699267410d68" providerId="ADAL" clId="{D55E2D00-D781-4389-B4C8-A8FE8F0D6A39}" dt="2023-12-01T14:56:53.745" v="820" actId="1076"/>
          <ac:spMkLst>
            <pc:docMk/>
            <pc:sldMk cId="3544862827" sldId="3163"/>
            <ac:spMk id="13" creationId="{E537FB47-913F-3242-1C8C-EDE6412C9FDE}"/>
          </ac:spMkLst>
        </pc:spChg>
        <pc:picChg chg="add mod">
          <ac:chgData name="Silva, Alan" userId="93e5aa23-6234-4271-bd2f-699267410d68" providerId="ADAL" clId="{D55E2D00-D781-4389-B4C8-A8FE8F0D6A39}" dt="2023-12-01T14:49:24.252" v="627" actId="962"/>
          <ac:picMkLst>
            <pc:docMk/>
            <pc:sldMk cId="3544862827" sldId="3163"/>
            <ac:picMk id="5" creationId="{7942AB43-9CA8-F8EA-87DC-A376C4A18A03}"/>
          </ac:picMkLst>
        </pc:picChg>
        <pc:picChg chg="add mod">
          <ac:chgData name="Silva, Alan" userId="93e5aa23-6234-4271-bd2f-699267410d68" providerId="ADAL" clId="{D55E2D00-D781-4389-B4C8-A8FE8F0D6A39}" dt="2023-12-01T14:49:28.939" v="629" actId="27614"/>
          <ac:picMkLst>
            <pc:docMk/>
            <pc:sldMk cId="3544862827" sldId="3163"/>
            <ac:picMk id="11" creationId="{DA21118F-7FB7-AEFF-B431-C67D3641B41F}"/>
          </ac:picMkLst>
        </pc:picChg>
      </pc:sldChg>
      <pc:sldChg chg="del">
        <pc:chgData name="Silva, Alan" userId="93e5aa23-6234-4271-bd2f-699267410d68" providerId="ADAL" clId="{D55E2D00-D781-4389-B4C8-A8FE8F0D6A39}" dt="2023-12-01T15:14:06.538" v="1041" actId="47"/>
        <pc:sldMkLst>
          <pc:docMk/>
          <pc:sldMk cId="1593675486" sldId="3164"/>
        </pc:sldMkLst>
      </pc:sldChg>
      <pc:sldChg chg="addSp delSp modSp add del mod">
        <pc:chgData name="Silva, Alan" userId="93e5aa23-6234-4271-bd2f-699267410d68" providerId="ADAL" clId="{D55E2D00-D781-4389-B4C8-A8FE8F0D6A39}" dt="2023-12-01T15:13:46.780" v="1026" actId="1076"/>
        <pc:sldMkLst>
          <pc:docMk/>
          <pc:sldMk cId="2738893261" sldId="3165"/>
        </pc:sldMkLst>
        <pc:spChg chg="del">
          <ac:chgData name="Silva, Alan" userId="93e5aa23-6234-4271-bd2f-699267410d68" providerId="ADAL" clId="{D55E2D00-D781-4389-B4C8-A8FE8F0D6A39}" dt="2023-12-01T15:13:33.397" v="1021"/>
          <ac:spMkLst>
            <pc:docMk/>
            <pc:sldMk cId="2738893261" sldId="3165"/>
            <ac:spMk id="3" creationId="{531FABED-E568-4FE3-95B7-F4290784A768}"/>
          </ac:spMkLst>
        </pc:spChg>
        <pc:spChg chg="mod">
          <ac:chgData name="Silva, Alan" userId="93e5aa23-6234-4271-bd2f-699267410d68" providerId="ADAL" clId="{D55E2D00-D781-4389-B4C8-A8FE8F0D6A39}" dt="2023-12-01T15:13:42.305" v="1025" actId="1076"/>
          <ac:spMkLst>
            <pc:docMk/>
            <pc:sldMk cId="2738893261" sldId="3165"/>
            <ac:spMk id="15" creationId="{581B2840-4487-4E6B-8A85-FFAC370DD2A8}"/>
          </ac:spMkLst>
        </pc:spChg>
        <pc:spChg chg="mod">
          <ac:chgData name="Silva, Alan" userId="93e5aa23-6234-4271-bd2f-699267410d68" providerId="ADAL" clId="{D55E2D00-D781-4389-B4C8-A8FE8F0D6A39}" dt="2023-12-01T15:13:46.780" v="1026" actId="1076"/>
          <ac:spMkLst>
            <pc:docMk/>
            <pc:sldMk cId="2738893261" sldId="3165"/>
            <ac:spMk id="17" creationId="{422C45C3-C8E5-4D7A-87EC-EE7B9AC084C2}"/>
          </ac:spMkLst>
        </pc:spChg>
        <pc:picChg chg="add mod">
          <ac:chgData name="Silva, Alan" userId="93e5aa23-6234-4271-bd2f-699267410d68" providerId="ADAL" clId="{D55E2D00-D781-4389-B4C8-A8FE8F0D6A39}" dt="2023-12-01T15:13:35.397" v="1023" actId="962"/>
          <ac:picMkLst>
            <pc:docMk/>
            <pc:sldMk cId="2738893261" sldId="3165"/>
            <ac:picMk id="4" creationId="{64563CE8-5D39-39F9-9F25-B8712DBFEDF0}"/>
          </ac:picMkLst>
        </pc:picChg>
      </pc:sldChg>
      <pc:sldChg chg="del">
        <pc:chgData name="Silva, Alan" userId="93e5aa23-6234-4271-bd2f-699267410d68" providerId="ADAL" clId="{D55E2D00-D781-4389-B4C8-A8FE8F0D6A39}" dt="2023-12-01T15:12:35.487" v="1017" actId="47"/>
        <pc:sldMkLst>
          <pc:docMk/>
          <pc:sldMk cId="3583643809" sldId="3166"/>
        </pc:sldMkLst>
      </pc:sldChg>
      <pc:sldChg chg="addSp delSp modSp mod">
        <pc:chgData name="Silva, Alan" userId="93e5aa23-6234-4271-bd2f-699267410d68" providerId="ADAL" clId="{D55E2D00-D781-4389-B4C8-A8FE8F0D6A39}" dt="2023-12-01T15:12:17.441" v="1010" actId="1076"/>
        <pc:sldMkLst>
          <pc:docMk/>
          <pc:sldMk cId="2000932413" sldId="3171"/>
        </pc:sldMkLst>
        <pc:spChg chg="add del">
          <ac:chgData name="Silva, Alan" userId="93e5aa23-6234-4271-bd2f-699267410d68" providerId="ADAL" clId="{D55E2D00-D781-4389-B4C8-A8FE8F0D6A39}" dt="2023-12-01T13:56:01.196" v="22" actId="478"/>
          <ac:spMkLst>
            <pc:docMk/>
            <pc:sldMk cId="2000932413" sldId="3171"/>
            <ac:spMk id="9" creationId="{775F45B1-1D43-4E60-B9A6-CB120684DA30}"/>
          </ac:spMkLst>
        </pc:spChg>
        <pc:spChg chg="mod">
          <ac:chgData name="Silva, Alan" userId="93e5aa23-6234-4271-bd2f-699267410d68" providerId="ADAL" clId="{D55E2D00-D781-4389-B4C8-A8FE8F0D6A39}" dt="2023-12-01T15:12:17.441" v="1010" actId="1076"/>
          <ac:spMkLst>
            <pc:docMk/>
            <pc:sldMk cId="2000932413" sldId="3171"/>
            <ac:spMk id="13" creationId="{7B89AE46-5BF8-4236-9B73-BF0107C61208}"/>
          </ac:spMkLst>
        </pc:spChg>
        <pc:spChg chg="del">
          <ac:chgData name="Silva, Alan" userId="93e5aa23-6234-4271-bd2f-699267410d68" providerId="ADAL" clId="{D55E2D00-D781-4389-B4C8-A8FE8F0D6A39}" dt="2023-12-01T15:11:59.892" v="1006"/>
          <ac:spMkLst>
            <pc:docMk/>
            <pc:sldMk cId="2000932413" sldId="3171"/>
            <ac:spMk id="24" creationId="{A9B6EC85-267A-482B-B899-6F728999F3CC}"/>
          </ac:spMkLst>
        </pc:spChg>
        <pc:picChg chg="add mod">
          <ac:chgData name="Silva, Alan" userId="93e5aa23-6234-4271-bd2f-699267410d68" providerId="ADAL" clId="{D55E2D00-D781-4389-B4C8-A8FE8F0D6A39}" dt="2023-12-01T15:12:01.873" v="1008" actId="962"/>
          <ac:picMkLst>
            <pc:docMk/>
            <pc:sldMk cId="2000932413" sldId="3171"/>
            <ac:picMk id="3" creationId="{4428EEE6-12F6-7B42-D725-7EF63BD12255}"/>
          </ac:picMkLst>
        </pc:picChg>
      </pc:sldChg>
      <pc:sldChg chg="del">
        <pc:chgData name="Silva, Alan" userId="93e5aa23-6234-4271-bd2f-699267410d68" providerId="ADAL" clId="{D55E2D00-D781-4389-B4C8-A8FE8F0D6A39}" dt="2023-12-01T15:14:17.206" v="1068" actId="47"/>
        <pc:sldMkLst>
          <pc:docMk/>
          <pc:sldMk cId="419316889" sldId="3172"/>
        </pc:sldMkLst>
      </pc:sldChg>
      <pc:sldChg chg="del">
        <pc:chgData name="Silva, Alan" userId="93e5aa23-6234-4271-bd2f-699267410d68" providerId="ADAL" clId="{D55E2D00-D781-4389-B4C8-A8FE8F0D6A39}" dt="2023-12-01T15:14:17.332" v="1069" actId="47"/>
        <pc:sldMkLst>
          <pc:docMk/>
          <pc:sldMk cId="2872436899" sldId="3173"/>
        </pc:sldMkLst>
      </pc:sldChg>
      <pc:sldChg chg="del">
        <pc:chgData name="Silva, Alan" userId="93e5aa23-6234-4271-bd2f-699267410d68" providerId="ADAL" clId="{D55E2D00-D781-4389-B4C8-A8FE8F0D6A39}" dt="2023-12-01T15:14:17.037" v="1067" actId="47"/>
        <pc:sldMkLst>
          <pc:docMk/>
          <pc:sldMk cId="2968243798" sldId="3174"/>
        </pc:sldMkLst>
      </pc:sldChg>
      <pc:sldChg chg="addSp delSp modSp mod delAnim modAnim">
        <pc:chgData name="Silva, Alan" userId="93e5aa23-6234-4271-bd2f-699267410d68" providerId="ADAL" clId="{D55E2D00-D781-4389-B4C8-A8FE8F0D6A39}" dt="2023-12-01T15:50:15.144" v="1073" actId="20577"/>
        <pc:sldMkLst>
          <pc:docMk/>
          <pc:sldMk cId="927614610" sldId="3175"/>
        </pc:sldMkLst>
        <pc:spChg chg="del">
          <ac:chgData name="Silva, Alan" userId="93e5aa23-6234-4271-bd2f-699267410d68" providerId="ADAL" clId="{D55E2D00-D781-4389-B4C8-A8FE8F0D6A39}" dt="2023-12-01T14:10:10.531" v="66"/>
          <ac:spMkLst>
            <pc:docMk/>
            <pc:sldMk cId="927614610" sldId="3175"/>
            <ac:spMk id="2" creationId="{3FDDC29F-E7C8-4B9D-932D-09353400C04A}"/>
          </ac:spMkLst>
        </pc:spChg>
        <pc:spChg chg="add mod">
          <ac:chgData name="Silva, Alan" userId="93e5aa23-6234-4271-bd2f-699267410d68" providerId="ADAL" clId="{D55E2D00-D781-4389-B4C8-A8FE8F0D6A39}" dt="2023-12-01T14:23:27.081" v="277" actId="1076"/>
          <ac:spMkLst>
            <pc:docMk/>
            <pc:sldMk cId="927614610" sldId="3175"/>
            <ac:spMk id="5" creationId="{1F601706-23DA-B9E0-586F-AC2EB5CC07AF}"/>
          </ac:spMkLst>
        </pc:spChg>
        <pc:spChg chg="add del mod">
          <ac:chgData name="Silva, Alan" userId="93e5aa23-6234-4271-bd2f-699267410d68" providerId="ADAL" clId="{D55E2D00-D781-4389-B4C8-A8FE8F0D6A39}" dt="2023-12-01T14:10:31.575" v="70" actId="21"/>
          <ac:spMkLst>
            <pc:docMk/>
            <pc:sldMk cId="927614610" sldId="3175"/>
            <ac:spMk id="6" creationId="{6DA874FD-60AC-9B34-BA9E-92A6DBA11D95}"/>
          </ac:spMkLst>
        </pc:spChg>
        <pc:spChg chg="add mod">
          <ac:chgData name="Silva, Alan" userId="93e5aa23-6234-4271-bd2f-699267410d68" providerId="ADAL" clId="{D55E2D00-D781-4389-B4C8-A8FE8F0D6A39}" dt="2023-12-01T15:50:15.144" v="1073" actId="20577"/>
          <ac:spMkLst>
            <pc:docMk/>
            <pc:sldMk cId="927614610" sldId="3175"/>
            <ac:spMk id="7" creationId="{C0F63CF3-8B7B-54C0-D027-FE3377B0AEE6}"/>
          </ac:spMkLst>
        </pc:spChg>
        <pc:picChg chg="add mod">
          <ac:chgData name="Silva, Alan" userId="93e5aa23-6234-4271-bd2f-699267410d68" providerId="ADAL" clId="{D55E2D00-D781-4389-B4C8-A8FE8F0D6A39}" dt="2023-12-01T14:10:14.232" v="67" actId="27614"/>
          <ac:picMkLst>
            <pc:docMk/>
            <pc:sldMk cId="927614610" sldId="3175"/>
            <ac:picMk id="4" creationId="{20691B40-0EC7-41AB-609E-F2A3E410FABA}"/>
          </ac:picMkLst>
        </pc:picChg>
      </pc:sldChg>
      <pc:sldChg chg="addSp delSp modSp mod modAnim">
        <pc:chgData name="Silva, Alan" userId="93e5aa23-6234-4271-bd2f-699267410d68" providerId="ADAL" clId="{D55E2D00-D781-4389-B4C8-A8FE8F0D6A39}" dt="2023-12-01T14:43:11.416" v="600" actId="20577"/>
        <pc:sldMkLst>
          <pc:docMk/>
          <pc:sldMk cId="3426429155" sldId="3176"/>
        </pc:sldMkLst>
        <pc:spChg chg="del mod">
          <ac:chgData name="Silva, Alan" userId="93e5aa23-6234-4271-bd2f-699267410d68" providerId="ADAL" clId="{D55E2D00-D781-4389-B4C8-A8FE8F0D6A39}" dt="2023-12-01T14:28:54.698" v="379" actId="478"/>
          <ac:spMkLst>
            <pc:docMk/>
            <pc:sldMk cId="3426429155" sldId="3176"/>
            <ac:spMk id="2" creationId="{CF96753D-AD6F-4C3A-8346-04E330B06499}"/>
          </ac:spMkLst>
        </pc:spChg>
        <pc:spChg chg="add mod">
          <ac:chgData name="Silva, Alan" userId="93e5aa23-6234-4271-bd2f-699267410d68" providerId="ADAL" clId="{D55E2D00-D781-4389-B4C8-A8FE8F0D6A39}" dt="2023-12-01T14:29:05.823" v="382" actId="1076"/>
          <ac:spMkLst>
            <pc:docMk/>
            <pc:sldMk cId="3426429155" sldId="3176"/>
            <ac:spMk id="3" creationId="{C44DA968-30EA-8477-2DF9-80C030F00B28}"/>
          </ac:spMkLst>
        </pc:spChg>
        <pc:spChg chg="mod">
          <ac:chgData name="Silva, Alan" userId="93e5aa23-6234-4271-bd2f-699267410d68" providerId="ADAL" clId="{D55E2D00-D781-4389-B4C8-A8FE8F0D6A39}" dt="2023-12-01T14:29:14.427" v="383"/>
          <ac:spMkLst>
            <pc:docMk/>
            <pc:sldMk cId="3426429155" sldId="3176"/>
            <ac:spMk id="5" creationId="{E19E0FE4-C611-819C-D34A-C98F6F2C4475}"/>
          </ac:spMkLst>
        </pc:spChg>
        <pc:spChg chg="mod">
          <ac:chgData name="Silva, Alan" userId="93e5aa23-6234-4271-bd2f-699267410d68" providerId="ADAL" clId="{D55E2D00-D781-4389-B4C8-A8FE8F0D6A39}" dt="2023-12-01T14:29:14.427" v="383"/>
          <ac:spMkLst>
            <pc:docMk/>
            <pc:sldMk cId="3426429155" sldId="3176"/>
            <ac:spMk id="6" creationId="{26232B5F-6B6A-8726-CCFB-955B3926C879}"/>
          </ac:spMkLst>
        </pc:spChg>
        <pc:spChg chg="mod">
          <ac:chgData name="Silva, Alan" userId="93e5aa23-6234-4271-bd2f-699267410d68" providerId="ADAL" clId="{D55E2D00-D781-4389-B4C8-A8FE8F0D6A39}" dt="2023-12-01T14:29:14.427" v="383"/>
          <ac:spMkLst>
            <pc:docMk/>
            <pc:sldMk cId="3426429155" sldId="3176"/>
            <ac:spMk id="7" creationId="{FEB7A9A8-610B-6914-4C46-22BBCB5232F8}"/>
          </ac:spMkLst>
        </pc:spChg>
        <pc:spChg chg="mod">
          <ac:chgData name="Silva, Alan" userId="93e5aa23-6234-4271-bd2f-699267410d68" providerId="ADAL" clId="{D55E2D00-D781-4389-B4C8-A8FE8F0D6A39}" dt="2023-12-01T14:29:14.427" v="383"/>
          <ac:spMkLst>
            <pc:docMk/>
            <pc:sldMk cId="3426429155" sldId="3176"/>
            <ac:spMk id="8" creationId="{ED3757EB-FBB6-5D4B-646B-72142346365B}"/>
          </ac:spMkLst>
        </pc:spChg>
        <pc:spChg chg="mod">
          <ac:chgData name="Silva, Alan" userId="93e5aa23-6234-4271-bd2f-699267410d68" providerId="ADAL" clId="{D55E2D00-D781-4389-B4C8-A8FE8F0D6A39}" dt="2023-12-01T14:30:10.934" v="387" actId="14100"/>
          <ac:spMkLst>
            <pc:docMk/>
            <pc:sldMk cId="3426429155" sldId="3176"/>
            <ac:spMk id="9" creationId="{24338AB8-1902-D52D-1054-A3497BE4B764}"/>
          </ac:spMkLst>
        </pc:spChg>
        <pc:spChg chg="mod">
          <ac:chgData name="Silva, Alan" userId="93e5aa23-6234-4271-bd2f-699267410d68" providerId="ADAL" clId="{D55E2D00-D781-4389-B4C8-A8FE8F0D6A39}" dt="2023-12-01T14:29:14.427" v="383"/>
          <ac:spMkLst>
            <pc:docMk/>
            <pc:sldMk cId="3426429155" sldId="3176"/>
            <ac:spMk id="10" creationId="{6FBE3BB1-E618-61D6-C2A8-4B4DAF6766A4}"/>
          </ac:spMkLst>
        </pc:spChg>
        <pc:spChg chg="add mod">
          <ac:chgData name="Silva, Alan" userId="93e5aa23-6234-4271-bd2f-699267410d68" providerId="ADAL" clId="{D55E2D00-D781-4389-B4C8-A8FE8F0D6A39}" dt="2023-12-01T14:40:38.744" v="587" actId="1076"/>
          <ac:spMkLst>
            <pc:docMk/>
            <pc:sldMk cId="3426429155" sldId="3176"/>
            <ac:spMk id="11" creationId="{7735C11E-6FF8-D2D7-AD10-3ECC30EBE42B}"/>
          </ac:spMkLst>
        </pc:spChg>
        <pc:spChg chg="add mod">
          <ac:chgData name="Silva, Alan" userId="93e5aa23-6234-4271-bd2f-699267410d68" providerId="ADAL" clId="{D55E2D00-D781-4389-B4C8-A8FE8F0D6A39}" dt="2023-12-01T14:43:11.416" v="600" actId="20577"/>
          <ac:spMkLst>
            <pc:docMk/>
            <pc:sldMk cId="3426429155" sldId="3176"/>
            <ac:spMk id="12" creationId="{5FDAEF4A-9E4B-2E7B-BF7E-3B33CA1C85AB}"/>
          </ac:spMkLst>
        </pc:spChg>
        <pc:spChg chg="add mod">
          <ac:chgData name="Silva, Alan" userId="93e5aa23-6234-4271-bd2f-699267410d68" providerId="ADAL" clId="{D55E2D00-D781-4389-B4C8-A8FE8F0D6A39}" dt="2023-12-01T14:42:52.321" v="597" actId="1076"/>
          <ac:spMkLst>
            <pc:docMk/>
            <pc:sldMk cId="3426429155" sldId="3176"/>
            <ac:spMk id="13" creationId="{079C71D6-6BFD-FDD3-A046-6C78353FCAA6}"/>
          </ac:spMkLst>
        </pc:spChg>
        <pc:spChg chg="add mod">
          <ac:chgData name="Silva, Alan" userId="93e5aa23-6234-4271-bd2f-699267410d68" providerId="ADAL" clId="{D55E2D00-D781-4389-B4C8-A8FE8F0D6A39}" dt="2023-12-01T14:36:29.876" v="561" actId="14100"/>
          <ac:spMkLst>
            <pc:docMk/>
            <pc:sldMk cId="3426429155" sldId="3176"/>
            <ac:spMk id="14" creationId="{C676D4A8-7D49-E371-0EE9-C7E0F9ADF025}"/>
          </ac:spMkLst>
        </pc:spChg>
        <pc:spChg chg="add mod">
          <ac:chgData name="Silva, Alan" userId="93e5aa23-6234-4271-bd2f-699267410d68" providerId="ADAL" clId="{D55E2D00-D781-4389-B4C8-A8FE8F0D6A39}" dt="2023-12-01T14:37:09.423" v="575" actId="14100"/>
          <ac:spMkLst>
            <pc:docMk/>
            <pc:sldMk cId="3426429155" sldId="3176"/>
            <ac:spMk id="15" creationId="{BC0A83D6-BFCE-5710-6F7F-C8EC1EFAA514}"/>
          </ac:spMkLst>
        </pc:spChg>
        <pc:spChg chg="add mod">
          <ac:chgData name="Silva, Alan" userId="93e5aa23-6234-4271-bd2f-699267410d68" providerId="ADAL" clId="{D55E2D00-D781-4389-B4C8-A8FE8F0D6A39}" dt="2023-12-01T14:43:01.539" v="598" actId="1076"/>
          <ac:spMkLst>
            <pc:docMk/>
            <pc:sldMk cId="3426429155" sldId="3176"/>
            <ac:spMk id="16" creationId="{717ED4F8-4465-4E31-B658-1F80AA598E97}"/>
          </ac:spMkLst>
        </pc:spChg>
        <pc:spChg chg="add mod">
          <ac:chgData name="Silva, Alan" userId="93e5aa23-6234-4271-bd2f-699267410d68" providerId="ADAL" clId="{D55E2D00-D781-4389-B4C8-A8FE8F0D6A39}" dt="2023-12-01T14:29:25.684" v="384" actId="1076"/>
          <ac:spMkLst>
            <pc:docMk/>
            <pc:sldMk cId="3426429155" sldId="3176"/>
            <ac:spMk id="17" creationId="{6C3BAE1C-46FD-8321-A105-0C3A0860C444}"/>
          </ac:spMkLst>
        </pc:spChg>
        <pc:spChg chg="add mod">
          <ac:chgData name="Silva, Alan" userId="93e5aa23-6234-4271-bd2f-699267410d68" providerId="ADAL" clId="{D55E2D00-D781-4389-B4C8-A8FE8F0D6A39}" dt="2023-12-01T14:29:25.684" v="384" actId="1076"/>
          <ac:spMkLst>
            <pc:docMk/>
            <pc:sldMk cId="3426429155" sldId="3176"/>
            <ac:spMk id="18" creationId="{A1FD1BD2-999A-1E63-2124-3001FAB064AE}"/>
          </ac:spMkLst>
        </pc:spChg>
        <pc:spChg chg="add del mod">
          <ac:chgData name="Silva, Alan" userId="93e5aa23-6234-4271-bd2f-699267410d68" providerId="ADAL" clId="{D55E2D00-D781-4389-B4C8-A8FE8F0D6A39}" dt="2023-12-01T14:38:59.643" v="579" actId="478"/>
          <ac:spMkLst>
            <pc:docMk/>
            <pc:sldMk cId="3426429155" sldId="3176"/>
            <ac:spMk id="19" creationId="{57588114-F1CB-9625-C5E7-FEA4368F431D}"/>
          </ac:spMkLst>
        </pc:spChg>
        <pc:spChg chg="add mod">
          <ac:chgData name="Silva, Alan" userId="93e5aa23-6234-4271-bd2f-699267410d68" providerId="ADAL" clId="{D55E2D00-D781-4389-B4C8-A8FE8F0D6A39}" dt="2023-12-01T14:35:43.842" v="541" actId="1076"/>
          <ac:spMkLst>
            <pc:docMk/>
            <pc:sldMk cId="3426429155" sldId="3176"/>
            <ac:spMk id="20" creationId="{1AE825EF-7023-38E3-AE64-BE2290A08E79}"/>
          </ac:spMkLst>
        </pc:spChg>
        <pc:spChg chg="add mod">
          <ac:chgData name="Silva, Alan" userId="93e5aa23-6234-4271-bd2f-699267410d68" providerId="ADAL" clId="{D55E2D00-D781-4389-B4C8-A8FE8F0D6A39}" dt="2023-12-01T14:29:25.684" v="384" actId="1076"/>
          <ac:spMkLst>
            <pc:docMk/>
            <pc:sldMk cId="3426429155" sldId="3176"/>
            <ac:spMk id="21" creationId="{5FBA80EE-D080-904C-643E-54F901BB2690}"/>
          </ac:spMkLst>
        </pc:spChg>
        <pc:spChg chg="add del mod">
          <ac:chgData name="Silva, Alan" userId="93e5aa23-6234-4271-bd2f-699267410d68" providerId="ADAL" clId="{D55E2D00-D781-4389-B4C8-A8FE8F0D6A39}" dt="2023-12-01T14:35:17.366" v="538" actId="478"/>
          <ac:spMkLst>
            <pc:docMk/>
            <pc:sldMk cId="3426429155" sldId="3176"/>
            <ac:spMk id="22" creationId="{EDF6BA4C-1A86-0789-BE31-07E1E12CD97B}"/>
          </ac:spMkLst>
        </pc:spChg>
        <pc:spChg chg="add mod">
          <ac:chgData name="Silva, Alan" userId="93e5aa23-6234-4271-bd2f-699267410d68" providerId="ADAL" clId="{D55E2D00-D781-4389-B4C8-A8FE8F0D6A39}" dt="2023-12-01T14:37:41.252" v="577" actId="1076"/>
          <ac:spMkLst>
            <pc:docMk/>
            <pc:sldMk cId="3426429155" sldId="3176"/>
            <ac:spMk id="23" creationId="{B170B504-F29D-A5F1-A8A5-2DFC380C9BD3}"/>
          </ac:spMkLst>
        </pc:spChg>
        <pc:spChg chg="add del mod">
          <ac:chgData name="Silva, Alan" userId="93e5aa23-6234-4271-bd2f-699267410d68" providerId="ADAL" clId="{D55E2D00-D781-4389-B4C8-A8FE8F0D6A39}" dt="2023-12-01T14:41:32.405" v="588" actId="478"/>
          <ac:spMkLst>
            <pc:docMk/>
            <pc:sldMk cId="3426429155" sldId="3176"/>
            <ac:spMk id="24" creationId="{55A7AE72-9CAC-4081-337B-A7C064DF2855}"/>
          </ac:spMkLst>
        </pc:spChg>
        <pc:spChg chg="mod">
          <ac:chgData name="Silva, Alan" userId="93e5aa23-6234-4271-bd2f-699267410d68" providerId="ADAL" clId="{D55E2D00-D781-4389-B4C8-A8FE8F0D6A39}" dt="2023-12-01T14:42:38.861" v="596" actId="208"/>
          <ac:spMkLst>
            <pc:docMk/>
            <pc:sldMk cId="3426429155" sldId="3176"/>
            <ac:spMk id="26" creationId="{6BCC510A-3BF1-CEB0-DD3D-B9C489D945DC}"/>
          </ac:spMkLst>
        </pc:spChg>
        <pc:spChg chg="mod">
          <ac:chgData name="Silva, Alan" userId="93e5aa23-6234-4271-bd2f-699267410d68" providerId="ADAL" clId="{D55E2D00-D781-4389-B4C8-A8FE8F0D6A39}" dt="2023-12-01T14:42:38.861" v="596" actId="208"/>
          <ac:spMkLst>
            <pc:docMk/>
            <pc:sldMk cId="3426429155" sldId="3176"/>
            <ac:spMk id="27" creationId="{6CD070CE-1494-0615-A6D7-F25D232E4897}"/>
          </ac:spMkLst>
        </pc:spChg>
        <pc:grpChg chg="add mod">
          <ac:chgData name="Silva, Alan" userId="93e5aa23-6234-4271-bd2f-699267410d68" providerId="ADAL" clId="{D55E2D00-D781-4389-B4C8-A8FE8F0D6A39}" dt="2023-12-01T14:39:10.479" v="583" actId="1076"/>
          <ac:grpSpMkLst>
            <pc:docMk/>
            <pc:sldMk cId="3426429155" sldId="3176"/>
            <ac:grpSpMk id="4" creationId="{ADD97441-FE61-D198-0D90-5BDB2D309FE5}"/>
          </ac:grpSpMkLst>
        </pc:grpChg>
        <pc:grpChg chg="add mod">
          <ac:chgData name="Silva, Alan" userId="93e5aa23-6234-4271-bd2f-699267410d68" providerId="ADAL" clId="{D55E2D00-D781-4389-B4C8-A8FE8F0D6A39}" dt="2023-12-01T14:42:34.467" v="595" actId="207"/>
          <ac:grpSpMkLst>
            <pc:docMk/>
            <pc:sldMk cId="3426429155" sldId="3176"/>
            <ac:grpSpMk id="25" creationId="{56D40ED8-A80E-70ED-4AE0-124FD8780209}"/>
          </ac:grpSpMkLst>
        </pc:grpChg>
      </pc:sldChg>
      <pc:sldChg chg="del">
        <pc:chgData name="Silva, Alan" userId="93e5aa23-6234-4271-bd2f-699267410d68" providerId="ADAL" clId="{D55E2D00-D781-4389-B4C8-A8FE8F0D6A39}" dt="2023-12-01T15:12:21.352" v="1011" actId="47"/>
        <pc:sldMkLst>
          <pc:docMk/>
          <pc:sldMk cId="3704123393" sldId="3177"/>
        </pc:sldMkLst>
      </pc:sldChg>
      <pc:sldChg chg="del">
        <pc:chgData name="Silva, Alan" userId="93e5aa23-6234-4271-bd2f-699267410d68" providerId="ADAL" clId="{D55E2D00-D781-4389-B4C8-A8FE8F0D6A39}" dt="2023-12-01T15:12:22.199" v="1012" actId="47"/>
        <pc:sldMkLst>
          <pc:docMk/>
          <pc:sldMk cId="3786778766" sldId="3178"/>
        </pc:sldMkLst>
      </pc:sldChg>
      <pc:sldChg chg="del ord">
        <pc:chgData name="Silva, Alan" userId="93e5aa23-6234-4271-bd2f-699267410d68" providerId="ADAL" clId="{D55E2D00-D781-4389-B4C8-A8FE8F0D6A39}" dt="2023-12-01T15:13:58.390" v="1027" actId="47"/>
        <pc:sldMkLst>
          <pc:docMk/>
          <pc:sldMk cId="1016742703" sldId="3179"/>
        </pc:sldMkLst>
      </pc:sldChg>
      <pc:sldChg chg="del">
        <pc:chgData name="Silva, Alan" userId="93e5aa23-6234-4271-bd2f-699267410d68" providerId="ADAL" clId="{D55E2D00-D781-4389-B4C8-A8FE8F0D6A39}" dt="2023-12-01T15:13:59.111" v="1028" actId="47"/>
        <pc:sldMkLst>
          <pc:docMk/>
          <pc:sldMk cId="2884081563" sldId="3180"/>
        </pc:sldMkLst>
      </pc:sldChg>
      <pc:sldMasterChg chg="addSldLayout delSldLayout">
        <pc:chgData name="Silva, Alan" userId="93e5aa23-6234-4271-bd2f-699267410d68" providerId="ADAL" clId="{D55E2D00-D781-4389-B4C8-A8FE8F0D6A39}" dt="2023-12-01T15:14:19.250" v="1071" actId="47"/>
        <pc:sldMasterMkLst>
          <pc:docMk/>
          <pc:sldMasterMk cId="1544260628" sldId="2147483726"/>
        </pc:sldMasterMkLst>
        <pc:sldLayoutChg chg="add del">
          <pc:chgData name="Silva, Alan" userId="93e5aa23-6234-4271-bd2f-699267410d68" providerId="ADAL" clId="{D55E2D00-D781-4389-B4C8-A8FE8F0D6A39}" dt="2023-12-01T15:12:40.620" v="1020" actId="47"/>
          <pc:sldLayoutMkLst>
            <pc:docMk/>
            <pc:sldMasterMk cId="1544260628" sldId="2147483726"/>
            <pc:sldLayoutMk cId="3117056190" sldId="2147483729"/>
          </pc:sldLayoutMkLst>
        </pc:sldLayoutChg>
        <pc:sldLayoutChg chg="del">
          <pc:chgData name="Silva, Alan" userId="93e5aa23-6234-4271-bd2f-699267410d68" providerId="ADAL" clId="{D55E2D00-D781-4389-B4C8-A8FE8F0D6A39}" dt="2023-12-01T15:14:19.250" v="1071" actId="47"/>
          <pc:sldLayoutMkLst>
            <pc:docMk/>
            <pc:sldMasterMk cId="1544260628" sldId="2147483726"/>
            <pc:sldLayoutMk cId="2561260946" sldId="2147483732"/>
          </pc:sldLayoutMkLst>
        </pc:sldLayoutChg>
        <pc:sldLayoutChg chg="del">
          <pc:chgData name="Silva, Alan" userId="93e5aa23-6234-4271-bd2f-699267410d68" providerId="ADAL" clId="{D55E2D00-D781-4389-B4C8-A8FE8F0D6A39}" dt="2023-12-01T15:14:01.703" v="1032" actId="47"/>
          <pc:sldLayoutMkLst>
            <pc:docMk/>
            <pc:sldMasterMk cId="1544260628" sldId="2147483726"/>
            <pc:sldLayoutMk cId="136071686" sldId="2147483735"/>
          </pc:sldLayoutMkLst>
        </pc:sldLayoutChg>
        <pc:sldLayoutChg chg="del">
          <pc:chgData name="Silva, Alan" userId="93e5aa23-6234-4271-bd2f-699267410d68" providerId="ADAL" clId="{D55E2D00-D781-4389-B4C8-A8FE8F0D6A39}" dt="2023-12-01T15:13:59.111" v="1028" actId="47"/>
          <pc:sldLayoutMkLst>
            <pc:docMk/>
            <pc:sldMasterMk cId="1544260628" sldId="2147483726"/>
            <pc:sldLayoutMk cId="954379147" sldId="2147483736"/>
          </pc:sldLayoutMkLst>
        </pc:sldLayoutChg>
        <pc:sldLayoutChg chg="del">
          <pc:chgData name="Silva, Alan" userId="93e5aa23-6234-4271-bd2f-699267410d68" providerId="ADAL" clId="{D55E2D00-D781-4389-B4C8-A8FE8F0D6A39}" dt="2023-12-01T15:14:00.550" v="1030" actId="47"/>
          <pc:sldLayoutMkLst>
            <pc:docMk/>
            <pc:sldMasterMk cId="1544260628" sldId="2147483726"/>
            <pc:sldLayoutMk cId="4119464427" sldId="2147483737"/>
          </pc:sldLayoutMkLst>
        </pc:sldLayoutChg>
        <pc:sldLayoutChg chg="del">
          <pc:chgData name="Silva, Alan" userId="93e5aa23-6234-4271-bd2f-699267410d68" providerId="ADAL" clId="{D55E2D00-D781-4389-B4C8-A8FE8F0D6A39}" dt="2023-12-01T15:14:07.430" v="1044" actId="47"/>
          <pc:sldLayoutMkLst>
            <pc:docMk/>
            <pc:sldMasterMk cId="1544260628" sldId="2147483726"/>
            <pc:sldLayoutMk cId="612721677" sldId="2147483738"/>
          </pc:sldLayoutMkLst>
        </pc:sldLayoutChg>
        <pc:sldLayoutChg chg="del">
          <pc:chgData name="Silva, Alan" userId="93e5aa23-6234-4271-bd2f-699267410d68" providerId="ADAL" clId="{D55E2D00-D781-4389-B4C8-A8FE8F0D6A39}" dt="2023-12-01T15:14:02.448" v="1033" actId="47"/>
          <pc:sldLayoutMkLst>
            <pc:docMk/>
            <pc:sldMasterMk cId="1544260628" sldId="2147483726"/>
            <pc:sldLayoutMk cId="2054751930" sldId="2147483739"/>
          </pc:sldLayoutMkLst>
        </pc:sldLayoutChg>
        <pc:sldLayoutChg chg="del">
          <pc:chgData name="Silva, Alan" userId="93e5aa23-6234-4271-bd2f-699267410d68" providerId="ADAL" clId="{D55E2D00-D781-4389-B4C8-A8FE8F0D6A39}" dt="2023-12-01T15:14:18.550" v="1070" actId="47"/>
          <pc:sldLayoutMkLst>
            <pc:docMk/>
            <pc:sldMasterMk cId="1544260628" sldId="2147483726"/>
            <pc:sldLayoutMk cId="2177192319" sldId="2147483741"/>
          </pc:sldLayoutMkLst>
        </pc:sldLayoutChg>
        <pc:sldLayoutChg chg="del">
          <pc:chgData name="Silva, Alan" userId="93e5aa23-6234-4271-bd2f-699267410d68" providerId="ADAL" clId="{D55E2D00-D781-4389-B4C8-A8FE8F0D6A39}" dt="2023-12-01T15:12:35.487" v="1017" actId="47"/>
          <pc:sldLayoutMkLst>
            <pc:docMk/>
            <pc:sldMasterMk cId="1544260628" sldId="2147483726"/>
            <pc:sldLayoutMk cId="835435410" sldId="2147483744"/>
          </pc:sldLayoutMkLst>
        </pc:sldLayoutChg>
        <pc:sldLayoutChg chg="del">
          <pc:chgData name="Silva, Alan" userId="93e5aa23-6234-4271-bd2f-699267410d68" providerId="ADAL" clId="{D55E2D00-D781-4389-B4C8-A8FE8F0D6A39}" dt="2023-12-01T15:14:03.622" v="1035" actId="47"/>
          <pc:sldLayoutMkLst>
            <pc:docMk/>
            <pc:sldMasterMk cId="1544260628" sldId="2147483726"/>
            <pc:sldLayoutMk cId="2109474097" sldId="2147483747"/>
          </pc:sldLayoutMkLst>
        </pc:sldLayoutChg>
        <pc:sldLayoutChg chg="del">
          <pc:chgData name="Silva, Alan" userId="93e5aa23-6234-4271-bd2f-699267410d68" providerId="ADAL" clId="{D55E2D00-D781-4389-B4C8-A8FE8F0D6A39}" dt="2023-12-01T15:14:04.815" v="1036" actId="47"/>
          <pc:sldLayoutMkLst>
            <pc:docMk/>
            <pc:sldMasterMk cId="1544260628" sldId="2147483726"/>
            <pc:sldLayoutMk cId="4133862319" sldId="2147483748"/>
          </pc:sldLayoutMkLst>
        </pc:sldLayoutChg>
        <pc:sldLayoutChg chg="del">
          <pc:chgData name="Silva, Alan" userId="93e5aa23-6234-4271-bd2f-699267410d68" providerId="ADAL" clId="{D55E2D00-D781-4389-B4C8-A8FE8F0D6A39}" dt="2023-12-01T15:14:05.287" v="1037" actId="47"/>
          <pc:sldLayoutMkLst>
            <pc:docMk/>
            <pc:sldMasterMk cId="1544260628" sldId="2147483726"/>
            <pc:sldLayoutMk cId="4243122358" sldId="2147483749"/>
          </pc:sldLayoutMkLst>
        </pc:sldLayoutChg>
        <pc:sldLayoutChg chg="del">
          <pc:chgData name="Silva, Alan" userId="93e5aa23-6234-4271-bd2f-699267410d68" providerId="ADAL" clId="{D55E2D00-D781-4389-B4C8-A8FE8F0D6A39}" dt="2023-12-01T15:14:05.747" v="1038" actId="47"/>
          <pc:sldLayoutMkLst>
            <pc:docMk/>
            <pc:sldMasterMk cId="1544260628" sldId="2147483726"/>
            <pc:sldLayoutMk cId="2886255610" sldId="2147483750"/>
          </pc:sldLayoutMkLst>
        </pc:sldLayoutChg>
        <pc:sldLayoutChg chg="del">
          <pc:chgData name="Silva, Alan" userId="93e5aa23-6234-4271-bd2f-699267410d68" providerId="ADAL" clId="{D55E2D00-D781-4389-B4C8-A8FE8F0D6A39}" dt="2023-12-01T15:14:06.066" v="1039" actId="47"/>
          <pc:sldLayoutMkLst>
            <pc:docMk/>
            <pc:sldMasterMk cId="1544260628" sldId="2147483726"/>
            <pc:sldLayoutMk cId="2661880788" sldId="2147483751"/>
          </pc:sldLayoutMkLst>
        </pc:sldLayoutChg>
        <pc:sldLayoutChg chg="del">
          <pc:chgData name="Silva, Alan" userId="93e5aa23-6234-4271-bd2f-699267410d68" providerId="ADAL" clId="{D55E2D00-D781-4389-B4C8-A8FE8F0D6A39}" dt="2023-12-01T15:14:06.333" v="1040" actId="47"/>
          <pc:sldLayoutMkLst>
            <pc:docMk/>
            <pc:sldMasterMk cId="1544260628" sldId="2147483726"/>
            <pc:sldLayoutMk cId="1836345531" sldId="2147483752"/>
          </pc:sldLayoutMkLst>
        </pc:sldLayoutChg>
        <pc:sldLayoutChg chg="del">
          <pc:chgData name="Silva, Alan" userId="93e5aa23-6234-4271-bd2f-699267410d68" providerId="ADAL" clId="{D55E2D00-D781-4389-B4C8-A8FE8F0D6A39}" dt="2023-12-01T15:14:06.538" v="1041" actId="47"/>
          <pc:sldLayoutMkLst>
            <pc:docMk/>
            <pc:sldMasterMk cId="1544260628" sldId="2147483726"/>
            <pc:sldLayoutMk cId="1394832326" sldId="2147483754"/>
          </pc:sldLayoutMkLst>
        </pc:sldLayoutChg>
        <pc:sldLayoutChg chg="del">
          <pc:chgData name="Silva, Alan" userId="93e5aa23-6234-4271-bd2f-699267410d68" providerId="ADAL" clId="{D55E2D00-D781-4389-B4C8-A8FE8F0D6A39}" dt="2023-12-01T15:14:06.779" v="1042" actId="47"/>
          <pc:sldLayoutMkLst>
            <pc:docMk/>
            <pc:sldMasterMk cId="1544260628" sldId="2147483726"/>
            <pc:sldLayoutMk cId="54874729" sldId="2147483755"/>
          </pc:sldLayoutMkLst>
        </pc:sldLayoutChg>
        <pc:sldLayoutChg chg="del">
          <pc:chgData name="Silva, Alan" userId="93e5aa23-6234-4271-bd2f-699267410d68" providerId="ADAL" clId="{D55E2D00-D781-4389-B4C8-A8FE8F0D6A39}" dt="2023-12-01T15:14:07.700" v="1045" actId="47"/>
          <pc:sldLayoutMkLst>
            <pc:docMk/>
            <pc:sldMasterMk cId="1544260628" sldId="2147483726"/>
            <pc:sldLayoutMk cId="3445284404" sldId="2147483757"/>
          </pc:sldLayoutMkLst>
        </pc:sldLayoutChg>
        <pc:sldLayoutChg chg="del">
          <pc:chgData name="Silva, Alan" userId="93e5aa23-6234-4271-bd2f-699267410d68" providerId="ADAL" clId="{D55E2D00-D781-4389-B4C8-A8FE8F0D6A39}" dt="2023-12-01T15:14:07.954" v="1046" actId="47"/>
          <pc:sldLayoutMkLst>
            <pc:docMk/>
            <pc:sldMasterMk cId="1544260628" sldId="2147483726"/>
            <pc:sldLayoutMk cId="262412750" sldId="2147483758"/>
          </pc:sldLayoutMkLst>
        </pc:sldLayoutChg>
        <pc:sldLayoutChg chg="del">
          <pc:chgData name="Silva, Alan" userId="93e5aa23-6234-4271-bd2f-699267410d68" providerId="ADAL" clId="{D55E2D00-D781-4389-B4C8-A8FE8F0D6A39}" dt="2023-12-01T15:14:08.128" v="1047" actId="47"/>
          <pc:sldLayoutMkLst>
            <pc:docMk/>
            <pc:sldMasterMk cId="1544260628" sldId="2147483726"/>
            <pc:sldLayoutMk cId="2599296873" sldId="2147483759"/>
          </pc:sldLayoutMkLst>
        </pc:sldLayoutChg>
        <pc:sldLayoutChg chg="del">
          <pc:chgData name="Silva, Alan" userId="93e5aa23-6234-4271-bd2f-699267410d68" providerId="ADAL" clId="{D55E2D00-D781-4389-B4C8-A8FE8F0D6A39}" dt="2023-12-01T15:14:08.397" v="1048" actId="47"/>
          <pc:sldLayoutMkLst>
            <pc:docMk/>
            <pc:sldMasterMk cId="1544260628" sldId="2147483726"/>
            <pc:sldLayoutMk cId="2791204317" sldId="2147483760"/>
          </pc:sldLayoutMkLst>
        </pc:sldLayoutChg>
        <pc:sldLayoutChg chg="del">
          <pc:chgData name="Silva, Alan" userId="93e5aa23-6234-4271-bd2f-699267410d68" providerId="ADAL" clId="{D55E2D00-D781-4389-B4C8-A8FE8F0D6A39}" dt="2023-12-01T15:14:09.449" v="1049" actId="47"/>
          <pc:sldLayoutMkLst>
            <pc:docMk/>
            <pc:sldMasterMk cId="1544260628" sldId="2147483726"/>
            <pc:sldLayoutMk cId="3648330696" sldId="2147483761"/>
          </pc:sldLayoutMkLst>
        </pc:sldLayoutChg>
        <pc:sldLayoutChg chg="del">
          <pc:chgData name="Silva, Alan" userId="93e5aa23-6234-4271-bd2f-699267410d68" providerId="ADAL" clId="{D55E2D00-D781-4389-B4C8-A8FE8F0D6A39}" dt="2023-12-01T15:14:09.668" v="1050" actId="47"/>
          <pc:sldLayoutMkLst>
            <pc:docMk/>
            <pc:sldMasterMk cId="1544260628" sldId="2147483726"/>
            <pc:sldLayoutMk cId="3854609599" sldId="2147483762"/>
          </pc:sldLayoutMkLst>
        </pc:sldLayoutChg>
        <pc:sldLayoutChg chg="del">
          <pc:chgData name="Silva, Alan" userId="93e5aa23-6234-4271-bd2f-699267410d68" providerId="ADAL" clId="{D55E2D00-D781-4389-B4C8-A8FE8F0D6A39}" dt="2023-12-01T15:14:09.815" v="1051" actId="47"/>
          <pc:sldLayoutMkLst>
            <pc:docMk/>
            <pc:sldMasterMk cId="1544260628" sldId="2147483726"/>
            <pc:sldLayoutMk cId="4211590701" sldId="2147483763"/>
          </pc:sldLayoutMkLst>
        </pc:sldLayoutChg>
        <pc:sldLayoutChg chg="del">
          <pc:chgData name="Silva, Alan" userId="93e5aa23-6234-4271-bd2f-699267410d68" providerId="ADAL" clId="{D55E2D00-D781-4389-B4C8-A8FE8F0D6A39}" dt="2023-12-01T15:14:10.018" v="1052" actId="47"/>
          <pc:sldLayoutMkLst>
            <pc:docMk/>
            <pc:sldMasterMk cId="1544260628" sldId="2147483726"/>
            <pc:sldLayoutMk cId="120748189" sldId="2147483764"/>
          </pc:sldLayoutMkLst>
        </pc:sldLayoutChg>
        <pc:sldLayoutChg chg="del">
          <pc:chgData name="Silva, Alan" userId="93e5aa23-6234-4271-bd2f-699267410d68" providerId="ADAL" clId="{D55E2D00-D781-4389-B4C8-A8FE8F0D6A39}" dt="2023-12-01T15:14:10.814" v="1053" actId="47"/>
          <pc:sldLayoutMkLst>
            <pc:docMk/>
            <pc:sldMasterMk cId="1544260628" sldId="2147483726"/>
            <pc:sldLayoutMk cId="3912524821" sldId="2147483765"/>
          </pc:sldLayoutMkLst>
        </pc:sldLayoutChg>
        <pc:sldLayoutChg chg="del">
          <pc:chgData name="Silva, Alan" userId="93e5aa23-6234-4271-bd2f-699267410d68" providerId="ADAL" clId="{D55E2D00-D781-4389-B4C8-A8FE8F0D6A39}" dt="2023-12-01T15:14:11.040" v="1054" actId="47"/>
          <pc:sldLayoutMkLst>
            <pc:docMk/>
            <pc:sldMasterMk cId="1544260628" sldId="2147483726"/>
            <pc:sldLayoutMk cId="3514199843" sldId="2147483766"/>
          </pc:sldLayoutMkLst>
        </pc:sldLayoutChg>
        <pc:sldLayoutChg chg="del">
          <pc:chgData name="Silva, Alan" userId="93e5aa23-6234-4271-bd2f-699267410d68" providerId="ADAL" clId="{D55E2D00-D781-4389-B4C8-A8FE8F0D6A39}" dt="2023-12-01T15:14:11.180" v="1055" actId="47"/>
          <pc:sldLayoutMkLst>
            <pc:docMk/>
            <pc:sldMasterMk cId="1544260628" sldId="2147483726"/>
            <pc:sldLayoutMk cId="2293938451" sldId="2147483767"/>
          </pc:sldLayoutMkLst>
        </pc:sldLayoutChg>
        <pc:sldLayoutChg chg="del">
          <pc:chgData name="Silva, Alan" userId="93e5aa23-6234-4271-bd2f-699267410d68" providerId="ADAL" clId="{D55E2D00-D781-4389-B4C8-A8FE8F0D6A39}" dt="2023-12-01T15:14:12.069" v="1056" actId="47"/>
          <pc:sldLayoutMkLst>
            <pc:docMk/>
            <pc:sldMasterMk cId="1544260628" sldId="2147483726"/>
            <pc:sldLayoutMk cId="3718619855" sldId="2147483768"/>
          </pc:sldLayoutMkLst>
        </pc:sldLayoutChg>
        <pc:sldLayoutChg chg="del">
          <pc:chgData name="Silva, Alan" userId="93e5aa23-6234-4271-bd2f-699267410d68" providerId="ADAL" clId="{D55E2D00-D781-4389-B4C8-A8FE8F0D6A39}" dt="2023-12-01T15:14:12.285" v="1057" actId="47"/>
          <pc:sldLayoutMkLst>
            <pc:docMk/>
            <pc:sldMasterMk cId="1544260628" sldId="2147483726"/>
            <pc:sldLayoutMk cId="4039847344" sldId="2147483769"/>
          </pc:sldLayoutMkLst>
        </pc:sldLayoutChg>
        <pc:sldLayoutChg chg="del">
          <pc:chgData name="Silva, Alan" userId="93e5aa23-6234-4271-bd2f-699267410d68" providerId="ADAL" clId="{D55E2D00-D781-4389-B4C8-A8FE8F0D6A39}" dt="2023-12-01T15:14:12.458" v="1058" actId="47"/>
          <pc:sldLayoutMkLst>
            <pc:docMk/>
            <pc:sldMasterMk cId="1544260628" sldId="2147483726"/>
            <pc:sldLayoutMk cId="904376947" sldId="2147483770"/>
          </pc:sldLayoutMkLst>
        </pc:sldLayoutChg>
        <pc:sldLayoutChg chg="del">
          <pc:chgData name="Silva, Alan" userId="93e5aa23-6234-4271-bd2f-699267410d68" providerId="ADAL" clId="{D55E2D00-D781-4389-B4C8-A8FE8F0D6A39}" dt="2023-12-01T15:14:13.250" v="1059" actId="47"/>
          <pc:sldLayoutMkLst>
            <pc:docMk/>
            <pc:sldMasterMk cId="1544260628" sldId="2147483726"/>
            <pc:sldLayoutMk cId="409341489" sldId="2147483771"/>
          </pc:sldLayoutMkLst>
        </pc:sldLayoutChg>
        <pc:sldLayoutChg chg="del">
          <pc:chgData name="Silva, Alan" userId="93e5aa23-6234-4271-bd2f-699267410d68" providerId="ADAL" clId="{D55E2D00-D781-4389-B4C8-A8FE8F0D6A39}" dt="2023-12-01T15:14:13.458" v="1060" actId="47"/>
          <pc:sldLayoutMkLst>
            <pc:docMk/>
            <pc:sldMasterMk cId="1544260628" sldId="2147483726"/>
            <pc:sldLayoutMk cId="328689700" sldId="2147483772"/>
          </pc:sldLayoutMkLst>
        </pc:sldLayoutChg>
        <pc:sldLayoutChg chg="del">
          <pc:chgData name="Silva, Alan" userId="93e5aa23-6234-4271-bd2f-699267410d68" providerId="ADAL" clId="{D55E2D00-D781-4389-B4C8-A8FE8F0D6A39}" dt="2023-12-01T15:14:14.418" v="1061" actId="47"/>
          <pc:sldLayoutMkLst>
            <pc:docMk/>
            <pc:sldMasterMk cId="1544260628" sldId="2147483726"/>
            <pc:sldLayoutMk cId="2768655433" sldId="2147483773"/>
          </pc:sldLayoutMkLst>
        </pc:sldLayoutChg>
        <pc:sldLayoutChg chg="del">
          <pc:chgData name="Silva, Alan" userId="93e5aa23-6234-4271-bd2f-699267410d68" providerId="ADAL" clId="{D55E2D00-D781-4389-B4C8-A8FE8F0D6A39}" dt="2023-12-01T15:14:14.620" v="1062" actId="47"/>
          <pc:sldLayoutMkLst>
            <pc:docMk/>
            <pc:sldMasterMk cId="1544260628" sldId="2147483726"/>
            <pc:sldLayoutMk cId="3192675564" sldId="2147483774"/>
          </pc:sldLayoutMkLst>
        </pc:sldLayoutChg>
        <pc:sldLayoutChg chg="del">
          <pc:chgData name="Silva, Alan" userId="93e5aa23-6234-4271-bd2f-699267410d68" providerId="ADAL" clId="{D55E2D00-D781-4389-B4C8-A8FE8F0D6A39}" dt="2023-12-01T15:14:16.555" v="1064" actId="47"/>
          <pc:sldLayoutMkLst>
            <pc:docMk/>
            <pc:sldMasterMk cId="1544260628" sldId="2147483726"/>
            <pc:sldLayoutMk cId="1725463707" sldId="2147483777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ontserrat" panose="00000500000000000000" pitchFamily="50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F343E-A4B4-4945-A289-F71CC24FF5E2}" type="datetimeFigureOut">
              <a:rPr lang="zh-CN" altLang="en-US" smtClean="0">
                <a:latin typeface="Montserrat" panose="00000500000000000000" pitchFamily="50" charset="0"/>
              </a:rPr>
              <a:t>2024/1/31</a:t>
            </a:fld>
            <a:endParaRPr lang="zh-CN" altLang="en-US">
              <a:latin typeface="Montserrat" panose="00000500000000000000" pitchFamily="50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ontserrat" panose="00000500000000000000" pitchFamily="50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E3BE7-4887-454D-AC07-8146F5385083}" type="slidenum">
              <a:rPr lang="zh-CN" altLang="en-US" smtClean="0">
                <a:latin typeface="Montserrat" panose="00000500000000000000" pitchFamily="50" charset="0"/>
              </a:rPr>
              <a:t>‹nº›</a:t>
            </a:fld>
            <a:endParaRPr lang="zh-CN" altLang="en-US">
              <a:latin typeface="Montserrat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8060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3.png>
</file>

<file path=ppt/media/image4.svg>
</file>

<file path=ppt/media/image5.jpe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Roboto" panose="02000000000000000000" pitchFamily="2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Roboto" panose="02000000000000000000" pitchFamily="2" charset="0"/>
              </a:defRPr>
            </a:lvl1pPr>
          </a:lstStyle>
          <a:p>
            <a:fld id="{184EC83E-688E-43DA-BB76-712D53DE601D}" type="datetimeFigureOut">
              <a:rPr lang="zh-CN" altLang="en-US" smtClean="0"/>
              <a:pPr/>
              <a:t>2024/1/31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Roboto" panose="02000000000000000000" pitchFamily="2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Roboto" panose="02000000000000000000" pitchFamily="2" charset="0"/>
              </a:defRPr>
            </a:lvl1pPr>
          </a:lstStyle>
          <a:p>
            <a:fld id="{BFEC4DAE-4541-43CA-A4FF-DC618A162F89}" type="slidenum">
              <a:rPr lang="zh-CN" altLang="en-US" smtClean="0"/>
              <a:pPr/>
              <a:t>‹nº›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933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09" rtl="0" eaLnBrk="1" latinLnBrk="0" hangingPunct="1">
      <a:defRPr sz="120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1pPr>
    <a:lvl2pPr marL="457154" algn="l" defTabSz="914309" rtl="0" eaLnBrk="1" latinLnBrk="0" hangingPunct="1">
      <a:defRPr sz="120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2pPr>
    <a:lvl3pPr marL="914309" algn="l" defTabSz="914309" rtl="0" eaLnBrk="1" latinLnBrk="0" hangingPunct="1">
      <a:defRPr sz="120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3pPr>
    <a:lvl4pPr marL="1371463" algn="l" defTabSz="914309" rtl="0" eaLnBrk="1" latinLnBrk="0" hangingPunct="1">
      <a:defRPr sz="120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4pPr>
    <a:lvl5pPr marL="1828617" algn="l" defTabSz="914309" rtl="0" eaLnBrk="1" latinLnBrk="0" hangingPunct="1">
      <a:defRPr sz="120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5pPr>
    <a:lvl6pPr marL="2285771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26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80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34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34E4A1DA-5A40-46E6-912F-EA2F6A5A8AC5}"/>
              </a:ext>
            </a:extLst>
          </p:cNvPr>
          <p:cNvSpPr/>
          <p:nvPr userDrawn="1"/>
        </p:nvSpPr>
        <p:spPr>
          <a:xfrm>
            <a:off x="9699171" y="283029"/>
            <a:ext cx="2079172" cy="478971"/>
          </a:xfrm>
          <a:prstGeom prst="rect">
            <a:avLst/>
          </a:pr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pt-BR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8288000"/>
              <a:gd name="connsiteY0" fmla="*/ 0 h 10287000"/>
              <a:gd name="connsiteX1" fmla="*/ 18288000 w 18288000"/>
              <a:gd name="connsiteY1" fmla="*/ 0 h 10287000"/>
              <a:gd name="connsiteX2" fmla="*/ 18288000 w 18288000"/>
              <a:gd name="connsiteY2" fmla="*/ 10287000 h 10287000"/>
              <a:gd name="connsiteX3" fmla="*/ 0 w 18288000"/>
              <a:gd name="connsiteY3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close/>
              </a:path>
            </a:pathLst>
          </a:custGeom>
          <a:pattFill prst="lgCheck">
            <a:fgClr>
              <a:srgbClr val="BFBFBF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r>
              <a:rPr lang="pt-BR" altLang="zh-CN"/>
              <a:t>Clique no ícone para adicionar uma imagem</a:t>
            </a:r>
            <a:endParaRPr lang="zh-CN" altLang="en-US"/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CDAF6249-F290-480D-BB12-CB15FE1AF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29404" y="381000"/>
            <a:ext cx="1812263" cy="27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127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-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45163A21-C0F2-44ED-9B28-9C5E995943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8288000"/>
              <a:gd name="connsiteY0" fmla="*/ 0 h 10287000"/>
              <a:gd name="connsiteX1" fmla="*/ 18288000 w 18288000"/>
              <a:gd name="connsiteY1" fmla="*/ 0 h 10287000"/>
              <a:gd name="connsiteX2" fmla="*/ 18288000 w 18288000"/>
              <a:gd name="connsiteY2" fmla="*/ 10287000 h 10287000"/>
              <a:gd name="connsiteX3" fmla="*/ 0 w 18288000"/>
              <a:gd name="connsiteY3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close/>
              </a:path>
            </a:pathLst>
          </a:custGeom>
          <a:pattFill prst="lgCheck">
            <a:fgClr>
              <a:srgbClr val="BFBFBF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r>
              <a:rPr lang="pt-BR" altLang="zh-CN"/>
              <a:t>Clique no ícone para adicionar uma imagem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0561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4483515" cy="6858000"/>
          </a:xfrm>
          <a:custGeom>
            <a:avLst/>
            <a:gdLst>
              <a:gd name="connsiteX0" fmla="*/ 0 w 6725273"/>
              <a:gd name="connsiteY0" fmla="*/ 0 h 10287000"/>
              <a:gd name="connsiteX1" fmla="*/ 6725273 w 6725273"/>
              <a:gd name="connsiteY1" fmla="*/ 0 h 10287000"/>
              <a:gd name="connsiteX2" fmla="*/ 6725273 w 6725273"/>
              <a:gd name="connsiteY2" fmla="*/ 10287000 h 10287000"/>
              <a:gd name="connsiteX3" fmla="*/ 0 w 6725273"/>
              <a:gd name="connsiteY3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25273" h="10287000">
                <a:moveTo>
                  <a:pt x="0" y="0"/>
                </a:moveTo>
                <a:lnTo>
                  <a:pt x="6725273" y="0"/>
                </a:lnTo>
                <a:lnTo>
                  <a:pt x="6725273" y="10287000"/>
                </a:lnTo>
                <a:lnTo>
                  <a:pt x="0" y="10287000"/>
                </a:lnTo>
                <a:close/>
              </a:path>
            </a:pathLst>
          </a:custGeom>
          <a:pattFill prst="lgCheck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4379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650999" y="1219200"/>
            <a:ext cx="4419600" cy="4419600"/>
          </a:xfrm>
          <a:custGeom>
            <a:avLst/>
            <a:gdLst>
              <a:gd name="connsiteX0" fmla="*/ 0 w 6629400"/>
              <a:gd name="connsiteY0" fmla="*/ 0 h 6629400"/>
              <a:gd name="connsiteX1" fmla="*/ 6629400 w 6629400"/>
              <a:gd name="connsiteY1" fmla="*/ 0 h 6629400"/>
              <a:gd name="connsiteX2" fmla="*/ 6629400 w 6629400"/>
              <a:gd name="connsiteY2" fmla="*/ 6629400 h 6629400"/>
              <a:gd name="connsiteX3" fmla="*/ 0 w 6629400"/>
              <a:gd name="connsiteY3" fmla="*/ 6629400 h 662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29400" h="6629400">
                <a:moveTo>
                  <a:pt x="0" y="0"/>
                </a:moveTo>
                <a:lnTo>
                  <a:pt x="6629400" y="0"/>
                </a:lnTo>
                <a:lnTo>
                  <a:pt x="6629400" y="6629400"/>
                </a:lnTo>
                <a:lnTo>
                  <a:pt x="0" y="6629400"/>
                </a:lnTo>
                <a:close/>
              </a:path>
            </a:pathLst>
          </a:custGeom>
          <a:pattFill prst="lgCheck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077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5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551392" y="2886068"/>
            <a:ext cx="2684270" cy="1377455"/>
          </a:xfrm>
          <a:custGeom>
            <a:avLst/>
            <a:gdLst>
              <a:gd name="connsiteX0" fmla="*/ 0 w 4026405"/>
              <a:gd name="connsiteY0" fmla="*/ 0 h 4026405"/>
              <a:gd name="connsiteX1" fmla="*/ 4026405 w 4026405"/>
              <a:gd name="connsiteY1" fmla="*/ 0 h 4026405"/>
              <a:gd name="connsiteX2" fmla="*/ 4026405 w 4026405"/>
              <a:gd name="connsiteY2" fmla="*/ 4026405 h 4026405"/>
              <a:gd name="connsiteX3" fmla="*/ 0 w 4026405"/>
              <a:gd name="connsiteY3" fmla="*/ 4026405 h 402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26405" h="4026405">
                <a:moveTo>
                  <a:pt x="0" y="0"/>
                </a:moveTo>
                <a:lnTo>
                  <a:pt x="4026405" y="0"/>
                </a:lnTo>
                <a:lnTo>
                  <a:pt x="4026405" y="4026405"/>
                </a:lnTo>
                <a:lnTo>
                  <a:pt x="0" y="4026405"/>
                </a:lnTo>
                <a:close/>
              </a:path>
            </a:pathLst>
          </a:custGeom>
          <a:pattFill prst="lgCheck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3353394" y="2886068"/>
            <a:ext cx="2684270" cy="1377455"/>
          </a:xfrm>
          <a:custGeom>
            <a:avLst/>
            <a:gdLst>
              <a:gd name="connsiteX0" fmla="*/ 0 w 4026405"/>
              <a:gd name="connsiteY0" fmla="*/ 0 h 4026405"/>
              <a:gd name="connsiteX1" fmla="*/ 4026405 w 4026405"/>
              <a:gd name="connsiteY1" fmla="*/ 0 h 4026405"/>
              <a:gd name="connsiteX2" fmla="*/ 4026405 w 4026405"/>
              <a:gd name="connsiteY2" fmla="*/ 4026405 h 4026405"/>
              <a:gd name="connsiteX3" fmla="*/ 0 w 4026405"/>
              <a:gd name="connsiteY3" fmla="*/ 4026405 h 402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26405" h="4026405">
                <a:moveTo>
                  <a:pt x="0" y="0"/>
                </a:moveTo>
                <a:lnTo>
                  <a:pt x="4026405" y="0"/>
                </a:lnTo>
                <a:lnTo>
                  <a:pt x="4026405" y="4026405"/>
                </a:lnTo>
                <a:lnTo>
                  <a:pt x="0" y="4026405"/>
                </a:lnTo>
                <a:close/>
              </a:path>
            </a:pathLst>
          </a:custGeom>
          <a:pattFill prst="lgCheck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/>
          </p:nvPr>
        </p:nvSpPr>
        <p:spPr>
          <a:xfrm>
            <a:off x="6155395" y="2886068"/>
            <a:ext cx="2684270" cy="1377455"/>
          </a:xfrm>
          <a:custGeom>
            <a:avLst/>
            <a:gdLst>
              <a:gd name="connsiteX0" fmla="*/ 0 w 4026405"/>
              <a:gd name="connsiteY0" fmla="*/ 0 h 4026405"/>
              <a:gd name="connsiteX1" fmla="*/ 4026405 w 4026405"/>
              <a:gd name="connsiteY1" fmla="*/ 0 h 4026405"/>
              <a:gd name="connsiteX2" fmla="*/ 4026405 w 4026405"/>
              <a:gd name="connsiteY2" fmla="*/ 4026405 h 4026405"/>
              <a:gd name="connsiteX3" fmla="*/ 0 w 4026405"/>
              <a:gd name="connsiteY3" fmla="*/ 4026405 h 402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26405" h="4026405">
                <a:moveTo>
                  <a:pt x="0" y="0"/>
                </a:moveTo>
                <a:lnTo>
                  <a:pt x="4026405" y="0"/>
                </a:lnTo>
                <a:lnTo>
                  <a:pt x="4026405" y="4026405"/>
                </a:lnTo>
                <a:lnTo>
                  <a:pt x="0" y="4026405"/>
                </a:lnTo>
                <a:close/>
              </a:path>
            </a:pathLst>
          </a:custGeom>
          <a:pattFill prst="lgCheck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8957397" y="2886068"/>
            <a:ext cx="2684270" cy="1377455"/>
          </a:xfrm>
          <a:custGeom>
            <a:avLst/>
            <a:gdLst>
              <a:gd name="connsiteX0" fmla="*/ 0 w 4026405"/>
              <a:gd name="connsiteY0" fmla="*/ 0 h 4026405"/>
              <a:gd name="connsiteX1" fmla="*/ 4026405 w 4026405"/>
              <a:gd name="connsiteY1" fmla="*/ 0 h 4026405"/>
              <a:gd name="connsiteX2" fmla="*/ 4026405 w 4026405"/>
              <a:gd name="connsiteY2" fmla="*/ 4026405 h 4026405"/>
              <a:gd name="connsiteX3" fmla="*/ 0 w 4026405"/>
              <a:gd name="connsiteY3" fmla="*/ 4026405 h 402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26405" h="4026405">
                <a:moveTo>
                  <a:pt x="0" y="0"/>
                </a:moveTo>
                <a:lnTo>
                  <a:pt x="4026405" y="0"/>
                </a:lnTo>
                <a:lnTo>
                  <a:pt x="4026405" y="4026405"/>
                </a:lnTo>
                <a:lnTo>
                  <a:pt x="0" y="4026405"/>
                </a:lnTo>
                <a:close/>
              </a:path>
            </a:pathLst>
          </a:custGeom>
          <a:pattFill prst="lgCheck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2642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8399509" y="1636936"/>
            <a:ext cx="2713904" cy="2713903"/>
          </a:xfrm>
          <a:custGeom>
            <a:avLst/>
            <a:gdLst>
              <a:gd name="connsiteX0" fmla="*/ 0 w 4070856"/>
              <a:gd name="connsiteY0" fmla="*/ 0 h 4070854"/>
              <a:gd name="connsiteX1" fmla="*/ 4070856 w 4070856"/>
              <a:gd name="connsiteY1" fmla="*/ 0 h 4070854"/>
              <a:gd name="connsiteX2" fmla="*/ 4070856 w 4070856"/>
              <a:gd name="connsiteY2" fmla="*/ 4070854 h 4070854"/>
              <a:gd name="connsiteX3" fmla="*/ 0 w 4070856"/>
              <a:gd name="connsiteY3" fmla="*/ 4070854 h 407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70856" h="4070854">
                <a:moveTo>
                  <a:pt x="0" y="0"/>
                </a:moveTo>
                <a:lnTo>
                  <a:pt x="4070856" y="0"/>
                </a:lnTo>
                <a:lnTo>
                  <a:pt x="4070856" y="4070854"/>
                </a:lnTo>
                <a:lnTo>
                  <a:pt x="0" y="4070854"/>
                </a:lnTo>
                <a:close/>
              </a:path>
            </a:pathLst>
          </a:custGeom>
          <a:pattFill prst="lgCheck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739048" y="1636936"/>
            <a:ext cx="2713904" cy="2713903"/>
          </a:xfrm>
          <a:custGeom>
            <a:avLst/>
            <a:gdLst>
              <a:gd name="connsiteX0" fmla="*/ 0 w 4070856"/>
              <a:gd name="connsiteY0" fmla="*/ 0 h 4070854"/>
              <a:gd name="connsiteX1" fmla="*/ 4070856 w 4070856"/>
              <a:gd name="connsiteY1" fmla="*/ 0 h 4070854"/>
              <a:gd name="connsiteX2" fmla="*/ 4070856 w 4070856"/>
              <a:gd name="connsiteY2" fmla="*/ 4070854 h 4070854"/>
              <a:gd name="connsiteX3" fmla="*/ 0 w 4070856"/>
              <a:gd name="connsiteY3" fmla="*/ 4070854 h 407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70856" h="4070854">
                <a:moveTo>
                  <a:pt x="0" y="0"/>
                </a:moveTo>
                <a:lnTo>
                  <a:pt x="4070856" y="0"/>
                </a:lnTo>
                <a:lnTo>
                  <a:pt x="4070856" y="4070854"/>
                </a:lnTo>
                <a:lnTo>
                  <a:pt x="0" y="4070854"/>
                </a:lnTo>
                <a:close/>
              </a:path>
            </a:pathLst>
          </a:custGeom>
          <a:pattFill prst="lgCheck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7671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88624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0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8288000"/>
              <a:gd name="connsiteY0" fmla="*/ 0 h 10287000"/>
              <a:gd name="connsiteX1" fmla="*/ 18288000 w 18288000"/>
              <a:gd name="connsiteY1" fmla="*/ 0 h 10287000"/>
              <a:gd name="connsiteX2" fmla="*/ 18288000 w 18288000"/>
              <a:gd name="connsiteY2" fmla="*/ 10287000 h 10287000"/>
              <a:gd name="connsiteX3" fmla="*/ 0 w 18288000"/>
              <a:gd name="connsiteY3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close/>
              </a:path>
            </a:pathLst>
          </a:custGeom>
          <a:pattFill prst="lgCheck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45494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pywright"/>
          <p:cNvSpPr/>
          <p:nvPr/>
        </p:nvSpPr>
        <p:spPr>
          <a:xfrm>
            <a:off x="470020" y="6468491"/>
            <a:ext cx="891591" cy="21544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defTabSz="457246"/>
            <a:r>
              <a:rPr lang="en-US" sz="800" dirty="0">
                <a:solidFill>
                  <a:srgbClr val="B3B3B3"/>
                </a:solidFill>
              </a:rPr>
              <a:t>© Arcadis 2020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D2F4F7C2-B627-4BCC-B3EA-1C4118C7FE89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829404" y="381000"/>
            <a:ext cx="1812263" cy="27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260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9" r:id="rId2"/>
    <p:sldLayoutId id="2147483731" r:id="rId3"/>
    <p:sldLayoutId id="2147483734" r:id="rId4"/>
    <p:sldLayoutId id="2147483778" r:id="rId5"/>
    <p:sldLayoutId id="2147483753" r:id="rId6"/>
    <p:sldLayoutId id="2147483667" r:id="rId7"/>
    <p:sldLayoutId id="2147483681" r:id="rId8"/>
  </p:sldLayoutIdLst>
  <p:txStyles>
    <p:titleStyle>
      <a:lvl1pPr algn="l" defTabSz="914492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92" rtl="0" eaLnBrk="1" latinLnBrk="0" hangingPunct="1">
        <a:lnSpc>
          <a:spcPct val="90000"/>
        </a:lnSpc>
        <a:spcBef>
          <a:spcPts val="600"/>
        </a:spcBef>
        <a:spcAft>
          <a:spcPts val="1200"/>
        </a:spcAft>
        <a:buClr>
          <a:schemeClr val="accent1"/>
        </a:buClr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69903" indent="-269903" algn="l" defTabSz="914492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538217" indent="-268315" algn="l" defTabSz="914492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–"/>
        <a:defRPr 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808118" indent="-269903" algn="l" defTabSz="914492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tabLst>
          <a:tab pos="808118" algn="l"/>
        </a:tabLst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076433" indent="-268315" algn="l" defTabSz="914492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52" indent="-228623" algn="l" defTabSz="91449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98" indent="-228623" algn="l" defTabSz="91449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343" indent="-228623" algn="l" defTabSz="91449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88" indent="-228623" algn="l" defTabSz="91449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46" algn="l" defTabSz="9144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92" algn="l" defTabSz="9144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38" algn="l" defTabSz="9144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83" algn="l" defTabSz="9144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228" algn="l" defTabSz="9144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75" algn="l" defTabSz="9144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720" algn="l" defTabSz="9144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66" algn="l" defTabSz="9144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5" orient="horz" pos="406" userDrawn="1">
          <p15:clr>
            <a:srgbClr val="5ACBF0"/>
          </p15:clr>
        </p15:guide>
        <p15:guide id="22" orient="horz" pos="240" userDrawn="1">
          <p15:clr>
            <a:srgbClr val="F26B43"/>
          </p15:clr>
        </p15:guide>
        <p15:guide id="30" orient="horz" pos="3974" userDrawn="1">
          <p15:clr>
            <a:srgbClr val="F26B43"/>
          </p15:clr>
        </p15:guide>
        <p15:guide id="31" pos="7333" userDrawn="1">
          <p15:clr>
            <a:srgbClr val="F26B43"/>
          </p15:clr>
        </p15:guide>
        <p15:guide id="32" pos="6183" userDrawn="1">
          <p15:clr>
            <a:srgbClr val="5ACBF0"/>
          </p15:clr>
        </p15:guide>
        <p15:guide id="33" pos="3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spaço Reservado para Imagem 2" descr="Homem com óculos de grau&#10;&#10;Descrição gerada automaticamente">
            <a:extLst>
              <a:ext uri="{FF2B5EF4-FFF2-40B4-BE49-F238E27FC236}">
                <a16:creationId xmlns:a16="http://schemas.microsoft.com/office/drawing/2014/main" id="{4428EEE6-12F6-7B42-D725-7EF63BD1225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775F45B1-1D43-4E60-B9A6-CB120684DA3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4610F">
              <a:alpha val="69804"/>
            </a:srgb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pt-BR"/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0A18C1E1-7B23-450F-905F-460E9B98A2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29404" y="381000"/>
            <a:ext cx="1812263" cy="276238"/>
          </a:xfrm>
          <a:prstGeom prst="rect">
            <a:avLst/>
          </a:prstGeom>
        </p:spPr>
      </p:pic>
      <p:sp>
        <p:nvSpPr>
          <p:cNvPr id="13" name="TextBox 4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>
            <a:extLst>
              <a:ext uri="{FF2B5EF4-FFF2-40B4-BE49-F238E27FC236}">
                <a16:creationId xmlns:a16="http://schemas.microsoft.com/office/drawing/2014/main" id="{7B89AE46-5BF8-4236-9B73-BF0107C61208}"/>
              </a:ext>
            </a:extLst>
          </p:cNvPr>
          <p:cNvSpPr txBox="1"/>
          <p:nvPr/>
        </p:nvSpPr>
        <p:spPr>
          <a:xfrm>
            <a:off x="570950" y="2471838"/>
            <a:ext cx="66148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zh-CN" sz="5400" b="1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Case </a:t>
            </a:r>
          </a:p>
          <a:p>
            <a:r>
              <a:rPr lang="pt-BR" sz="5400" b="1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Analista de Inovação Digital Jr</a:t>
            </a:r>
            <a:endParaRPr lang="en-US" altLang="zh-CN" sz="5400" b="1" dirty="0">
              <a:solidFill>
                <a:schemeClr val="bg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" name="TextBox 4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>
            <a:extLst>
              <a:ext uri="{FF2B5EF4-FFF2-40B4-BE49-F238E27FC236}">
                <a16:creationId xmlns:a16="http://schemas.microsoft.com/office/drawing/2014/main" id="{F79B3BD5-0C2D-84D8-3167-EA785FD30823}"/>
              </a:ext>
            </a:extLst>
          </p:cNvPr>
          <p:cNvSpPr txBox="1"/>
          <p:nvPr/>
        </p:nvSpPr>
        <p:spPr>
          <a:xfrm>
            <a:off x="0" y="6396335"/>
            <a:ext cx="6614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zh-CN" sz="2400" b="1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Candidato: Alan Mendes Silva</a:t>
            </a:r>
            <a:endParaRPr lang="en-US" altLang="zh-CN" sz="2400" b="1" dirty="0">
              <a:solidFill>
                <a:schemeClr val="bg1"/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93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/>
          <p:cNvSpPr txBox="1"/>
          <p:nvPr/>
        </p:nvSpPr>
        <p:spPr>
          <a:xfrm>
            <a:off x="7154682" y="1656272"/>
            <a:ext cx="4749989" cy="3390181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381019" indent="-381019">
              <a:lnSpc>
                <a:spcPct val="150000"/>
              </a:lnSpc>
              <a:spcBef>
                <a:spcPts val="1200"/>
              </a:spcBef>
              <a:buSzPct val="100000"/>
              <a:buFont typeface="+mj-lt"/>
              <a:buAutoNum type="arabicPeriod"/>
            </a:pPr>
            <a:r>
              <a:rPr lang="pt-BR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Overview</a:t>
            </a:r>
          </a:p>
          <a:p>
            <a:pPr marL="381019" indent="-381019">
              <a:lnSpc>
                <a:spcPct val="150000"/>
              </a:lnSpc>
              <a:spcBef>
                <a:spcPts val="1200"/>
              </a:spcBef>
              <a:buSzPct val="100000"/>
              <a:buFont typeface="+mj-lt"/>
              <a:buAutoNum type="arabicPeriod"/>
            </a:pPr>
            <a:r>
              <a:rPr lang="pt-BR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Etapas de cada projeto</a:t>
            </a:r>
          </a:p>
          <a:p>
            <a:pPr marL="381019" indent="-381019">
              <a:lnSpc>
                <a:spcPct val="150000"/>
              </a:lnSpc>
              <a:spcBef>
                <a:spcPts val="1200"/>
              </a:spcBef>
              <a:buSzPct val="100000"/>
              <a:buFont typeface="+mj-lt"/>
              <a:buAutoNum type="arabicPeriod"/>
            </a:pPr>
            <a:r>
              <a:rPr lang="pt-BR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Cronograma</a:t>
            </a:r>
          </a:p>
          <a:p>
            <a:pPr marL="381019" indent="-381019">
              <a:lnSpc>
                <a:spcPct val="150000"/>
              </a:lnSpc>
              <a:spcBef>
                <a:spcPts val="1200"/>
              </a:spcBef>
              <a:buSzPct val="100000"/>
              <a:buFont typeface="+mj-lt"/>
              <a:buAutoNum type="arabicPeriod"/>
            </a:pPr>
            <a:r>
              <a:rPr lang="pt-BR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Problema 1 e 2</a:t>
            </a:r>
          </a:p>
        </p:txBody>
      </p:sp>
      <p:pic>
        <p:nvPicPr>
          <p:cNvPr id="6" name="Espaço Reservado para Imagem 5" descr="Texto&#10;&#10;Descrição gerada automaticamente com confiança média">
            <a:extLst>
              <a:ext uri="{FF2B5EF4-FFF2-40B4-BE49-F238E27FC236}">
                <a16:creationId xmlns:a16="http://schemas.microsoft.com/office/drawing/2014/main" id="{FFFFD89B-EC41-D965-EC3C-61218036417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81" r="29081"/>
          <a:stretch>
            <a:fillRect/>
          </a:stretch>
        </p:blipFill>
        <p:spPr/>
      </p:pic>
      <p:sp>
        <p:nvSpPr>
          <p:cNvPr id="10" name="Rectangle 9" descr="e7d195523061f1c0cef09ac28eaae964ec9988a5cce77c8b8C1E4685C6E6B40CD7615480512384A61EE159C6FE0045D14B61E85D0A95589D558B81FFC809322ACC20DC2254D928200A3EA0841B8B181476B5AB143564A995C9D8EA64CE6B525743728CA1DA7A059A2240EA49FE04D1BD8EB77D75C7E946AB1396CB15E5D428F3770D25CE22AB4C48"/>
          <p:cNvSpPr/>
          <p:nvPr/>
        </p:nvSpPr>
        <p:spPr>
          <a:xfrm>
            <a:off x="2576058" y="1521544"/>
            <a:ext cx="3814915" cy="381491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800"/>
          </a:p>
        </p:txBody>
      </p:sp>
      <p:sp>
        <p:nvSpPr>
          <p:cNvPr id="5" name="TextBox 4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/>
          <p:cNvSpPr txBox="1"/>
          <p:nvPr/>
        </p:nvSpPr>
        <p:spPr>
          <a:xfrm rot="16200000">
            <a:off x="3915703" y="3044280"/>
            <a:ext cx="30430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800"/>
              </a:spcBef>
            </a:pPr>
            <a:r>
              <a:rPr lang="en-US" altLang="zh-CN" sz="44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Lato" panose="020F0502020204030203" pitchFamily="34" charset="0"/>
              </a:rPr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3091065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2" decel="10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decel="100000" fill="hold" grpId="0" nodeType="click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decel="100000" fill="hold" grpId="0" nodeType="click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decel="10000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10" grpId="0" animBg="1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0">
            <a:extLst>
              <a:ext uri="{FF2B5EF4-FFF2-40B4-BE49-F238E27FC236}">
                <a16:creationId xmlns:a16="http://schemas.microsoft.com/office/drawing/2014/main" id="{23CF33EA-5420-BB16-9EE5-6A006E9B0A58}"/>
              </a:ext>
            </a:extLst>
          </p:cNvPr>
          <p:cNvSpPr/>
          <p:nvPr/>
        </p:nvSpPr>
        <p:spPr>
          <a:xfrm>
            <a:off x="4483516" y="1412532"/>
            <a:ext cx="2915307" cy="6006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/>
          </a:p>
        </p:txBody>
      </p:sp>
      <p:pic>
        <p:nvPicPr>
          <p:cNvPr id="4" name="Espaço Reservado para Imagem 3" descr="Pessoa com capacete&#10;&#10;Descrição gerada automaticamente">
            <a:extLst>
              <a:ext uri="{FF2B5EF4-FFF2-40B4-BE49-F238E27FC236}">
                <a16:creationId xmlns:a16="http://schemas.microsoft.com/office/drawing/2014/main" id="{20691B40-0EC7-41AB-609E-F2A3E410FAB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" r="1025"/>
          <a:stretch>
            <a:fillRect/>
          </a:stretch>
        </p:blipFill>
        <p:spPr/>
      </p:pic>
      <p:sp>
        <p:nvSpPr>
          <p:cNvPr id="5" name="TextBox 3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>
            <a:extLst>
              <a:ext uri="{FF2B5EF4-FFF2-40B4-BE49-F238E27FC236}">
                <a16:creationId xmlns:a16="http://schemas.microsoft.com/office/drawing/2014/main" id="{1F601706-23DA-B9E0-586F-AC2EB5CC07AF}"/>
              </a:ext>
            </a:extLst>
          </p:cNvPr>
          <p:cNvSpPr txBox="1"/>
          <p:nvPr/>
        </p:nvSpPr>
        <p:spPr>
          <a:xfrm>
            <a:off x="4966170" y="1192459"/>
            <a:ext cx="3446348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SzPct val="100000"/>
            </a:pPr>
            <a:r>
              <a:rPr lang="pt-BR" altLang="zh-CN" sz="3600" dirty="0">
                <a:solidFill>
                  <a:schemeClr val="bg1"/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Overview</a:t>
            </a:r>
          </a:p>
        </p:txBody>
      </p:sp>
      <p:sp>
        <p:nvSpPr>
          <p:cNvPr id="7" name="Rectangle 7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>
            <a:extLst>
              <a:ext uri="{FF2B5EF4-FFF2-40B4-BE49-F238E27FC236}">
                <a16:creationId xmlns:a16="http://schemas.microsoft.com/office/drawing/2014/main" id="{C0F63CF3-8B7B-54C0-D027-FE3377B0AEE6}"/>
              </a:ext>
            </a:extLst>
          </p:cNvPr>
          <p:cNvSpPr/>
          <p:nvPr/>
        </p:nvSpPr>
        <p:spPr>
          <a:xfrm>
            <a:off x="4835817" y="2705181"/>
            <a:ext cx="4374244" cy="22565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Soluções Individualizadas (ambiente </a:t>
            </a:r>
            <a:r>
              <a:rPr lang="pt-BR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venv</a:t>
            </a:r>
            <a:r>
              <a:rPr lang="pt-BR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)</a:t>
            </a:r>
          </a:p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Bibliotecas Especializadas</a:t>
            </a:r>
          </a:p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Tratamento de Dados</a:t>
            </a:r>
          </a:p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Testes</a:t>
            </a:r>
            <a:endParaRPr lang="es-ES" altLang="zh-CN" sz="1400" dirty="0">
              <a:solidFill>
                <a:schemeClr val="tx1">
                  <a:lumMod val="85000"/>
                  <a:lumOff val="15000"/>
                </a:schemeClr>
              </a:solidFill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Refatoração</a:t>
            </a:r>
            <a:r>
              <a:rPr lang="pt-BR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 do Código</a:t>
            </a:r>
          </a:p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Testes</a:t>
            </a:r>
          </a:p>
        </p:txBody>
      </p:sp>
      <p:sp>
        <p:nvSpPr>
          <p:cNvPr id="9" name="Rectangle 7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>
            <a:extLst>
              <a:ext uri="{FF2B5EF4-FFF2-40B4-BE49-F238E27FC236}">
                <a16:creationId xmlns:a16="http://schemas.microsoft.com/office/drawing/2014/main" id="{477E1FCC-0258-258C-780C-1180E0131EF7}"/>
              </a:ext>
            </a:extLst>
          </p:cNvPr>
          <p:cNvSpPr/>
          <p:nvPr/>
        </p:nvSpPr>
        <p:spPr>
          <a:xfrm>
            <a:off x="9562362" y="3307276"/>
            <a:ext cx="1805680" cy="725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Apresentação</a:t>
            </a:r>
          </a:p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Documentação</a:t>
            </a:r>
          </a:p>
        </p:txBody>
      </p:sp>
      <p:pic>
        <p:nvPicPr>
          <p:cNvPr id="10" name="Gráfico 9" descr="Transferência com preenchimento sólido">
            <a:extLst>
              <a:ext uri="{FF2B5EF4-FFF2-40B4-BE49-F238E27FC236}">
                <a16:creationId xmlns:a16="http://schemas.microsoft.com/office/drawing/2014/main" id="{EF33C5A9-72D1-5332-28BC-EA298F7A3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27309" y="3228852"/>
            <a:ext cx="882752" cy="88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14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0">
            <a:extLst>
              <a:ext uri="{FF2B5EF4-FFF2-40B4-BE49-F238E27FC236}">
                <a16:creationId xmlns:a16="http://schemas.microsoft.com/office/drawing/2014/main" id="{2E985EBB-2999-64FF-7895-39D3516AECC6}"/>
              </a:ext>
            </a:extLst>
          </p:cNvPr>
          <p:cNvSpPr/>
          <p:nvPr/>
        </p:nvSpPr>
        <p:spPr>
          <a:xfrm>
            <a:off x="0" y="862909"/>
            <a:ext cx="4895737" cy="6006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/>
          </a:p>
        </p:txBody>
      </p:sp>
      <p:sp>
        <p:nvSpPr>
          <p:cNvPr id="8" name="Rectangle 8" descr="e7d195523061f1c0cef09ac28eaae964ec9988a5cce77c8b8C1E4685C6E6B40CD7615480512384A61EE159C6FE0045D14B61E85D0A95589D558B81FFC809322ACC20DC2254D928200A3EA0841B8B18145E4076E2716215F9CA74215B300285468169D7DD1FA2F2873B8815601B39E841862D712EA7F5373BA315BA9E7E16882AEF70AD4E677971A3"/>
          <p:cNvSpPr/>
          <p:nvPr/>
        </p:nvSpPr>
        <p:spPr>
          <a:xfrm>
            <a:off x="8280295" y="2500068"/>
            <a:ext cx="2924785" cy="941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20000"/>
              </a:lnSpc>
              <a:spcBef>
                <a:spcPts val="800"/>
              </a:spcBef>
              <a:buClr>
                <a:srgbClr val="E4610F"/>
              </a:buClr>
              <a:buFont typeface="Arial" panose="020B0604020202020204" pitchFamily="34" charset="0"/>
              <a:buChar char="•"/>
            </a:pPr>
            <a:r>
              <a:rPr lang="pt-BR" dirty="0"/>
              <a:t>Tabula ou PyPDF2 </a:t>
            </a:r>
          </a:p>
          <a:p>
            <a:pPr marL="171450" indent="-171450">
              <a:lnSpc>
                <a:spcPct val="120000"/>
              </a:lnSpc>
              <a:spcBef>
                <a:spcPts val="800"/>
              </a:spcBef>
              <a:buClr>
                <a:srgbClr val="E4610F"/>
              </a:buClr>
              <a:buFont typeface="Arial" panose="020B0604020202020204" pitchFamily="34" charset="0"/>
              <a:buChar char="•"/>
            </a:pPr>
            <a:r>
              <a:rPr lang="pt-BR" dirty="0"/>
              <a:t>Tratamento de Dados</a:t>
            </a:r>
          </a:p>
          <a:p>
            <a:pPr marL="171450" indent="-171450">
              <a:lnSpc>
                <a:spcPct val="120000"/>
              </a:lnSpc>
              <a:spcBef>
                <a:spcPts val="800"/>
              </a:spcBef>
              <a:buClr>
                <a:srgbClr val="E4610F"/>
              </a:buClr>
              <a:buFont typeface="Arial" panose="020B0604020202020204" pitchFamily="34" charset="0"/>
              <a:buChar char="•"/>
            </a:pPr>
            <a:r>
              <a:rPr lang="pt-BR" dirty="0"/>
              <a:t>Condições do Resultado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9" name="TextBox 8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/>
          <p:cNvSpPr txBox="1"/>
          <p:nvPr/>
        </p:nvSpPr>
        <p:spPr>
          <a:xfrm>
            <a:off x="530692" y="817179"/>
            <a:ext cx="4365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800"/>
              </a:spcBef>
            </a:pPr>
            <a:r>
              <a:rPr lang="pt-BR" altLang="zh-CN" sz="3600" dirty="0">
                <a:solidFill>
                  <a:schemeClr val="bg1"/>
                </a:solidFill>
                <a:ea typeface="微软雅黑" panose="020B0503020204020204" pitchFamily="34" charset="-122"/>
                <a:cs typeface="Lato" panose="020F0502020204030203" pitchFamily="34" charset="0"/>
              </a:rPr>
              <a:t>Etapas do Projeto</a:t>
            </a:r>
          </a:p>
        </p:txBody>
      </p:sp>
      <p:sp>
        <p:nvSpPr>
          <p:cNvPr id="13" name="Rectangle 7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>
            <a:extLst>
              <a:ext uri="{FF2B5EF4-FFF2-40B4-BE49-F238E27FC236}">
                <a16:creationId xmlns:a16="http://schemas.microsoft.com/office/drawing/2014/main" id="{E537FB47-913F-3242-1C8C-EDE6412C9FDE}"/>
              </a:ext>
            </a:extLst>
          </p:cNvPr>
          <p:cNvSpPr/>
          <p:nvPr/>
        </p:nvSpPr>
        <p:spPr>
          <a:xfrm>
            <a:off x="470079" y="3175546"/>
            <a:ext cx="2901346" cy="18739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Entendimento do Problema</a:t>
            </a:r>
          </a:p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Projeto e Planejamento</a:t>
            </a:r>
          </a:p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Implementação</a:t>
            </a:r>
          </a:p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Teste</a:t>
            </a:r>
          </a:p>
          <a:p>
            <a:pPr marL="342900" indent="-342900">
              <a:lnSpc>
                <a:spcPct val="13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s-ES" altLang="zh-CN" sz="1400" dirty="0">
              <a:solidFill>
                <a:schemeClr val="tx1">
                  <a:lumMod val="85000"/>
                  <a:lumOff val="15000"/>
                </a:schemeClr>
              </a:solidFill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64265D62-7973-6163-A2F5-5798BC00854D}"/>
              </a:ext>
            </a:extLst>
          </p:cNvPr>
          <p:cNvSpPr/>
          <p:nvPr/>
        </p:nvSpPr>
        <p:spPr>
          <a:xfrm>
            <a:off x="3835998" y="4230069"/>
            <a:ext cx="8235232" cy="2507161"/>
          </a:xfrm>
          <a:prstGeom prst="rect">
            <a:avLst/>
          </a:prstGeom>
          <a:noFill/>
          <a:ln w="571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 dirty="0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928164FD-8C4F-CB68-4B11-DBA0854BD0E4}"/>
              </a:ext>
            </a:extLst>
          </p:cNvPr>
          <p:cNvSpPr/>
          <p:nvPr/>
        </p:nvSpPr>
        <p:spPr>
          <a:xfrm>
            <a:off x="3835998" y="1717484"/>
            <a:ext cx="8235232" cy="2507161"/>
          </a:xfrm>
          <a:prstGeom prst="rect">
            <a:avLst/>
          </a:prstGeom>
          <a:noFill/>
          <a:ln w="571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 dirty="0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60CCEA2C-BD53-19DC-CEE6-C3BAA569F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8859" y="4509477"/>
            <a:ext cx="3489033" cy="1948343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2A043BF4-34C0-99F1-D02C-E16118DC1E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56" r="25607" b="3915"/>
          <a:stretch/>
        </p:blipFill>
        <p:spPr>
          <a:xfrm>
            <a:off x="4120423" y="2304673"/>
            <a:ext cx="3565903" cy="1332781"/>
          </a:xfrm>
          <a:prstGeom prst="rect">
            <a:avLst/>
          </a:prstGeom>
        </p:spPr>
      </p:pic>
      <p:sp>
        <p:nvSpPr>
          <p:cNvPr id="22" name="Rectangle 8" descr="e7d195523061f1c0cef09ac28eaae964ec9988a5cce77c8b8C1E4685C6E6B40CD7615480512384A61EE159C6FE0045D14B61E85D0A95589D558B81FFC809322ACC20DC2254D928200A3EA0841B8B18145E4076E2716215F9CA74215B300285468169D7DD1FA2F2873B8815601B39E841862D712EA7F5373BA315BA9E7E16882AEF70AD4E677971A3">
            <a:extLst>
              <a:ext uri="{FF2B5EF4-FFF2-40B4-BE49-F238E27FC236}">
                <a16:creationId xmlns:a16="http://schemas.microsoft.com/office/drawing/2014/main" id="{11158767-0127-5395-5BC1-5412E71054D8}"/>
              </a:ext>
            </a:extLst>
          </p:cNvPr>
          <p:cNvSpPr/>
          <p:nvPr/>
        </p:nvSpPr>
        <p:spPr>
          <a:xfrm>
            <a:off x="8280294" y="4850558"/>
            <a:ext cx="2924785" cy="1266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20000"/>
              </a:lnSpc>
              <a:spcBef>
                <a:spcPts val="800"/>
              </a:spcBef>
              <a:buClr>
                <a:srgbClr val="E4610F"/>
              </a:buClr>
              <a:buFont typeface="Arial" panose="020B0604020202020204" pitchFamily="34" charset="0"/>
              <a:buChar char="•"/>
            </a:pPr>
            <a:r>
              <a:rPr lang="pt-BR" dirty="0"/>
              <a:t>Tratamento de Dados</a:t>
            </a:r>
          </a:p>
          <a:p>
            <a:pPr marL="171450" indent="-171450">
              <a:lnSpc>
                <a:spcPct val="120000"/>
              </a:lnSpc>
              <a:spcBef>
                <a:spcPts val="800"/>
              </a:spcBef>
              <a:buClr>
                <a:srgbClr val="E4610F"/>
              </a:buClr>
              <a:buFont typeface="Arial" panose="020B0604020202020204" pitchFamily="34" charset="0"/>
              <a:buChar char="•"/>
            </a:pPr>
            <a:r>
              <a:rPr lang="pt-BR" dirty="0"/>
              <a:t>Framework Django</a:t>
            </a:r>
          </a:p>
          <a:p>
            <a:pPr marL="171450" indent="-171450">
              <a:lnSpc>
                <a:spcPct val="120000"/>
              </a:lnSpc>
              <a:spcBef>
                <a:spcPts val="800"/>
              </a:spcBef>
              <a:buClr>
                <a:srgbClr val="E4610F"/>
              </a:buClr>
              <a:buFont typeface="Arial" panose="020B0604020202020204" pitchFamily="34" charset="0"/>
              <a:buChar char="•"/>
            </a:pPr>
            <a:r>
              <a:rPr lang="pt-BR" dirty="0"/>
              <a:t>Cadastro de Novos Contaminantes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marL="171450" indent="-171450">
              <a:lnSpc>
                <a:spcPct val="120000"/>
              </a:lnSpc>
              <a:spcBef>
                <a:spcPts val="800"/>
              </a:spcBef>
              <a:buClr>
                <a:srgbClr val="E4610F"/>
              </a:buClr>
              <a:buFont typeface="Arial" panose="020B0604020202020204" pitchFamily="34" charset="0"/>
              <a:buChar char="•"/>
            </a:pPr>
            <a:r>
              <a:rPr lang="en-US" dirty="0"/>
              <a:t>Excel </a:t>
            </a:r>
            <a:r>
              <a:rPr lang="en-US" dirty="0" err="1"/>
              <a:t>Formatado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4486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3" grpId="0"/>
      <p:bldP spid="14" grpId="0" animBg="1"/>
      <p:bldP spid="15" grpId="0" animBg="1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569">
            <a:extLst>
              <a:ext uri="{FF2B5EF4-FFF2-40B4-BE49-F238E27FC236}">
                <a16:creationId xmlns:a16="http://schemas.microsoft.com/office/drawing/2014/main" id="{6C3BAE1C-46FD-8321-A105-0C3A0860C444}"/>
              </a:ext>
            </a:extLst>
          </p:cNvPr>
          <p:cNvSpPr>
            <a:spLocks noEditPoints="1"/>
          </p:cNvSpPr>
          <p:nvPr/>
        </p:nvSpPr>
        <p:spPr bwMode="auto">
          <a:xfrm>
            <a:off x="6717970" y="2752717"/>
            <a:ext cx="355740" cy="323308"/>
          </a:xfrm>
          <a:custGeom>
            <a:avLst/>
            <a:gdLst>
              <a:gd name="T0" fmla="*/ 186 w 735"/>
              <a:gd name="T1" fmla="*/ 212 h 668"/>
              <a:gd name="T2" fmla="*/ 88 w 735"/>
              <a:gd name="T3" fmla="*/ 269 h 668"/>
              <a:gd name="T4" fmla="*/ 37 w 735"/>
              <a:gd name="T5" fmla="*/ 358 h 668"/>
              <a:gd name="T6" fmla="*/ 45 w 735"/>
              <a:gd name="T7" fmla="*/ 452 h 668"/>
              <a:gd name="T8" fmla="*/ 103 w 735"/>
              <a:gd name="T9" fmla="*/ 529 h 668"/>
              <a:gd name="T10" fmla="*/ 114 w 735"/>
              <a:gd name="T11" fmla="*/ 565 h 668"/>
              <a:gd name="T12" fmla="*/ 194 w 735"/>
              <a:gd name="T13" fmla="*/ 578 h 668"/>
              <a:gd name="T14" fmla="*/ 237 w 735"/>
              <a:gd name="T15" fmla="*/ 583 h 668"/>
              <a:gd name="T16" fmla="*/ 348 w 735"/>
              <a:gd name="T17" fmla="*/ 572 h 668"/>
              <a:gd name="T18" fmla="*/ 445 w 735"/>
              <a:gd name="T19" fmla="*/ 516 h 668"/>
              <a:gd name="T20" fmla="*/ 496 w 735"/>
              <a:gd name="T21" fmla="*/ 427 h 668"/>
              <a:gd name="T22" fmla="*/ 486 w 735"/>
              <a:gd name="T23" fmla="*/ 326 h 668"/>
              <a:gd name="T24" fmla="*/ 418 w 735"/>
              <a:gd name="T25" fmla="*/ 246 h 668"/>
              <a:gd name="T26" fmla="*/ 309 w 735"/>
              <a:gd name="T27" fmla="*/ 205 h 668"/>
              <a:gd name="T28" fmla="*/ 310 w 735"/>
              <a:gd name="T29" fmla="*/ 171 h 668"/>
              <a:gd name="T30" fmla="*/ 424 w 735"/>
              <a:gd name="T31" fmla="*/ 211 h 668"/>
              <a:gd name="T32" fmla="*/ 504 w 735"/>
              <a:gd name="T33" fmla="*/ 290 h 668"/>
              <a:gd name="T34" fmla="*/ 534 w 735"/>
              <a:gd name="T35" fmla="*/ 393 h 668"/>
              <a:gd name="T36" fmla="*/ 504 w 735"/>
              <a:gd name="T37" fmla="*/ 497 h 668"/>
              <a:gd name="T38" fmla="*/ 424 w 735"/>
              <a:gd name="T39" fmla="*/ 575 h 668"/>
              <a:gd name="T40" fmla="*/ 310 w 735"/>
              <a:gd name="T41" fmla="*/ 616 h 668"/>
              <a:gd name="T42" fmla="*/ 199 w 735"/>
              <a:gd name="T43" fmla="*/ 610 h 668"/>
              <a:gd name="T44" fmla="*/ 54 w 735"/>
              <a:gd name="T45" fmla="*/ 529 h 668"/>
              <a:gd name="T46" fmla="*/ 4 w 735"/>
              <a:gd name="T47" fmla="*/ 430 h 668"/>
              <a:gd name="T48" fmla="*/ 13 w 735"/>
              <a:gd name="T49" fmla="*/ 321 h 668"/>
              <a:gd name="T50" fmla="*/ 79 w 735"/>
              <a:gd name="T51" fmla="*/ 233 h 668"/>
              <a:gd name="T52" fmla="*/ 182 w 735"/>
              <a:gd name="T53" fmla="*/ 178 h 668"/>
              <a:gd name="T54" fmla="*/ 468 w 735"/>
              <a:gd name="T55" fmla="*/ 0 h 668"/>
              <a:gd name="T56" fmla="*/ 589 w 735"/>
              <a:gd name="T57" fmla="*/ 25 h 668"/>
              <a:gd name="T58" fmla="*/ 682 w 735"/>
              <a:gd name="T59" fmla="*/ 93 h 668"/>
              <a:gd name="T60" fmla="*/ 731 w 735"/>
              <a:gd name="T61" fmla="*/ 189 h 668"/>
              <a:gd name="T62" fmla="*/ 720 w 735"/>
              <a:gd name="T63" fmla="*/ 299 h 668"/>
              <a:gd name="T64" fmla="*/ 652 w 735"/>
              <a:gd name="T65" fmla="*/ 388 h 668"/>
              <a:gd name="T66" fmla="*/ 565 w 735"/>
              <a:gd name="T67" fmla="*/ 419 h 668"/>
              <a:gd name="T68" fmla="*/ 618 w 735"/>
              <a:gd name="T69" fmla="*/ 384 h 668"/>
              <a:gd name="T70" fmla="*/ 656 w 735"/>
              <a:gd name="T71" fmla="*/ 339 h 668"/>
              <a:gd name="T72" fmla="*/ 698 w 735"/>
              <a:gd name="T73" fmla="*/ 257 h 668"/>
              <a:gd name="T74" fmla="*/ 686 w 735"/>
              <a:gd name="T75" fmla="*/ 159 h 668"/>
              <a:gd name="T76" fmla="*/ 618 w 735"/>
              <a:gd name="T77" fmla="*/ 79 h 668"/>
              <a:gd name="T78" fmla="*/ 510 w 735"/>
              <a:gd name="T79" fmla="*/ 37 h 668"/>
              <a:gd name="T80" fmla="*/ 384 w 735"/>
              <a:gd name="T81" fmla="*/ 46 h 668"/>
              <a:gd name="T82" fmla="*/ 284 w 735"/>
              <a:gd name="T83" fmla="*/ 106 h 668"/>
              <a:gd name="T84" fmla="*/ 242 w 735"/>
              <a:gd name="T85" fmla="*/ 104 h 668"/>
              <a:gd name="T86" fmla="*/ 337 w 735"/>
              <a:gd name="T87" fmla="*/ 29 h 668"/>
              <a:gd name="T88" fmla="*/ 468 w 735"/>
              <a:gd name="T89" fmla="*/ 0 h 6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35" h="668">
                <a:moveTo>
                  <a:pt x="267" y="201"/>
                </a:moveTo>
                <a:lnTo>
                  <a:pt x="225" y="205"/>
                </a:lnTo>
                <a:lnTo>
                  <a:pt x="186" y="212"/>
                </a:lnTo>
                <a:lnTo>
                  <a:pt x="149" y="227"/>
                </a:lnTo>
                <a:lnTo>
                  <a:pt x="117" y="246"/>
                </a:lnTo>
                <a:lnTo>
                  <a:pt x="88" y="269"/>
                </a:lnTo>
                <a:lnTo>
                  <a:pt x="65" y="296"/>
                </a:lnTo>
                <a:lnTo>
                  <a:pt x="48" y="326"/>
                </a:lnTo>
                <a:lnTo>
                  <a:pt x="37" y="358"/>
                </a:lnTo>
                <a:lnTo>
                  <a:pt x="33" y="393"/>
                </a:lnTo>
                <a:lnTo>
                  <a:pt x="37" y="423"/>
                </a:lnTo>
                <a:lnTo>
                  <a:pt x="45" y="452"/>
                </a:lnTo>
                <a:lnTo>
                  <a:pt x="59" y="481"/>
                </a:lnTo>
                <a:lnTo>
                  <a:pt x="79" y="506"/>
                </a:lnTo>
                <a:lnTo>
                  <a:pt x="103" y="529"/>
                </a:lnTo>
                <a:lnTo>
                  <a:pt x="111" y="540"/>
                </a:lnTo>
                <a:lnTo>
                  <a:pt x="115" y="551"/>
                </a:lnTo>
                <a:lnTo>
                  <a:pt x="114" y="565"/>
                </a:lnTo>
                <a:lnTo>
                  <a:pt x="101" y="613"/>
                </a:lnTo>
                <a:lnTo>
                  <a:pt x="187" y="579"/>
                </a:lnTo>
                <a:lnTo>
                  <a:pt x="194" y="578"/>
                </a:lnTo>
                <a:lnTo>
                  <a:pt x="199" y="578"/>
                </a:lnTo>
                <a:lnTo>
                  <a:pt x="207" y="578"/>
                </a:lnTo>
                <a:lnTo>
                  <a:pt x="237" y="583"/>
                </a:lnTo>
                <a:lnTo>
                  <a:pt x="267" y="584"/>
                </a:lnTo>
                <a:lnTo>
                  <a:pt x="309" y="582"/>
                </a:lnTo>
                <a:lnTo>
                  <a:pt x="348" y="572"/>
                </a:lnTo>
                <a:lnTo>
                  <a:pt x="385" y="558"/>
                </a:lnTo>
                <a:lnTo>
                  <a:pt x="418" y="540"/>
                </a:lnTo>
                <a:lnTo>
                  <a:pt x="445" y="516"/>
                </a:lnTo>
                <a:lnTo>
                  <a:pt x="469" y="490"/>
                </a:lnTo>
                <a:lnTo>
                  <a:pt x="486" y="460"/>
                </a:lnTo>
                <a:lnTo>
                  <a:pt x="496" y="427"/>
                </a:lnTo>
                <a:lnTo>
                  <a:pt x="500" y="393"/>
                </a:lnTo>
                <a:lnTo>
                  <a:pt x="496" y="358"/>
                </a:lnTo>
                <a:lnTo>
                  <a:pt x="486" y="326"/>
                </a:lnTo>
                <a:lnTo>
                  <a:pt x="469" y="296"/>
                </a:lnTo>
                <a:lnTo>
                  <a:pt x="445" y="269"/>
                </a:lnTo>
                <a:lnTo>
                  <a:pt x="418" y="246"/>
                </a:lnTo>
                <a:lnTo>
                  <a:pt x="385" y="227"/>
                </a:lnTo>
                <a:lnTo>
                  <a:pt x="348" y="212"/>
                </a:lnTo>
                <a:lnTo>
                  <a:pt x="309" y="205"/>
                </a:lnTo>
                <a:lnTo>
                  <a:pt x="267" y="201"/>
                </a:lnTo>
                <a:close/>
                <a:moveTo>
                  <a:pt x="267" y="168"/>
                </a:moveTo>
                <a:lnTo>
                  <a:pt x="310" y="171"/>
                </a:lnTo>
                <a:lnTo>
                  <a:pt x="351" y="178"/>
                </a:lnTo>
                <a:lnTo>
                  <a:pt x="390" y="193"/>
                </a:lnTo>
                <a:lnTo>
                  <a:pt x="424" y="211"/>
                </a:lnTo>
                <a:lnTo>
                  <a:pt x="456" y="233"/>
                </a:lnTo>
                <a:lnTo>
                  <a:pt x="482" y="260"/>
                </a:lnTo>
                <a:lnTo>
                  <a:pt x="504" y="290"/>
                </a:lnTo>
                <a:lnTo>
                  <a:pt x="520" y="321"/>
                </a:lnTo>
                <a:lnTo>
                  <a:pt x="531" y="356"/>
                </a:lnTo>
                <a:lnTo>
                  <a:pt x="534" y="393"/>
                </a:lnTo>
                <a:lnTo>
                  <a:pt x="531" y="430"/>
                </a:lnTo>
                <a:lnTo>
                  <a:pt x="520" y="464"/>
                </a:lnTo>
                <a:lnTo>
                  <a:pt x="504" y="497"/>
                </a:lnTo>
                <a:lnTo>
                  <a:pt x="482" y="525"/>
                </a:lnTo>
                <a:lnTo>
                  <a:pt x="456" y="551"/>
                </a:lnTo>
                <a:lnTo>
                  <a:pt x="424" y="575"/>
                </a:lnTo>
                <a:lnTo>
                  <a:pt x="390" y="593"/>
                </a:lnTo>
                <a:lnTo>
                  <a:pt x="351" y="606"/>
                </a:lnTo>
                <a:lnTo>
                  <a:pt x="310" y="616"/>
                </a:lnTo>
                <a:lnTo>
                  <a:pt x="267" y="618"/>
                </a:lnTo>
                <a:lnTo>
                  <a:pt x="233" y="616"/>
                </a:lnTo>
                <a:lnTo>
                  <a:pt x="199" y="610"/>
                </a:lnTo>
                <a:lnTo>
                  <a:pt x="50" y="668"/>
                </a:lnTo>
                <a:lnTo>
                  <a:pt x="83" y="555"/>
                </a:lnTo>
                <a:lnTo>
                  <a:pt x="54" y="529"/>
                </a:lnTo>
                <a:lnTo>
                  <a:pt x="31" y="499"/>
                </a:lnTo>
                <a:lnTo>
                  <a:pt x="14" y="465"/>
                </a:lnTo>
                <a:lnTo>
                  <a:pt x="4" y="430"/>
                </a:lnTo>
                <a:lnTo>
                  <a:pt x="0" y="393"/>
                </a:lnTo>
                <a:lnTo>
                  <a:pt x="4" y="356"/>
                </a:lnTo>
                <a:lnTo>
                  <a:pt x="13" y="321"/>
                </a:lnTo>
                <a:lnTo>
                  <a:pt x="30" y="290"/>
                </a:lnTo>
                <a:lnTo>
                  <a:pt x="51" y="260"/>
                </a:lnTo>
                <a:lnTo>
                  <a:pt x="79" y="233"/>
                </a:lnTo>
                <a:lnTo>
                  <a:pt x="109" y="211"/>
                </a:lnTo>
                <a:lnTo>
                  <a:pt x="144" y="193"/>
                </a:lnTo>
                <a:lnTo>
                  <a:pt x="182" y="178"/>
                </a:lnTo>
                <a:lnTo>
                  <a:pt x="224" y="171"/>
                </a:lnTo>
                <a:lnTo>
                  <a:pt x="267" y="168"/>
                </a:lnTo>
                <a:close/>
                <a:moveTo>
                  <a:pt x="468" y="0"/>
                </a:moveTo>
                <a:lnTo>
                  <a:pt x="511" y="3"/>
                </a:lnTo>
                <a:lnTo>
                  <a:pt x="551" y="12"/>
                </a:lnTo>
                <a:lnTo>
                  <a:pt x="589" y="25"/>
                </a:lnTo>
                <a:lnTo>
                  <a:pt x="625" y="44"/>
                </a:lnTo>
                <a:lnTo>
                  <a:pt x="656" y="67"/>
                </a:lnTo>
                <a:lnTo>
                  <a:pt x="682" y="93"/>
                </a:lnTo>
                <a:lnTo>
                  <a:pt x="705" y="122"/>
                </a:lnTo>
                <a:lnTo>
                  <a:pt x="720" y="155"/>
                </a:lnTo>
                <a:lnTo>
                  <a:pt x="731" y="189"/>
                </a:lnTo>
                <a:lnTo>
                  <a:pt x="735" y="226"/>
                </a:lnTo>
                <a:lnTo>
                  <a:pt x="731" y="263"/>
                </a:lnTo>
                <a:lnTo>
                  <a:pt x="720" y="299"/>
                </a:lnTo>
                <a:lnTo>
                  <a:pt x="703" y="332"/>
                </a:lnTo>
                <a:lnTo>
                  <a:pt x="680" y="362"/>
                </a:lnTo>
                <a:lnTo>
                  <a:pt x="652" y="388"/>
                </a:lnTo>
                <a:lnTo>
                  <a:pt x="684" y="502"/>
                </a:lnTo>
                <a:lnTo>
                  <a:pt x="558" y="452"/>
                </a:lnTo>
                <a:lnTo>
                  <a:pt x="565" y="419"/>
                </a:lnTo>
                <a:lnTo>
                  <a:pt x="634" y="445"/>
                </a:lnTo>
                <a:lnTo>
                  <a:pt x="620" y="397"/>
                </a:lnTo>
                <a:lnTo>
                  <a:pt x="618" y="384"/>
                </a:lnTo>
                <a:lnTo>
                  <a:pt x="622" y="372"/>
                </a:lnTo>
                <a:lnTo>
                  <a:pt x="631" y="363"/>
                </a:lnTo>
                <a:lnTo>
                  <a:pt x="656" y="339"/>
                </a:lnTo>
                <a:lnTo>
                  <a:pt x="675" y="313"/>
                </a:lnTo>
                <a:lnTo>
                  <a:pt x="689" y="286"/>
                </a:lnTo>
                <a:lnTo>
                  <a:pt x="698" y="257"/>
                </a:lnTo>
                <a:lnTo>
                  <a:pt x="701" y="226"/>
                </a:lnTo>
                <a:lnTo>
                  <a:pt x="697" y="191"/>
                </a:lnTo>
                <a:lnTo>
                  <a:pt x="686" y="159"/>
                </a:lnTo>
                <a:lnTo>
                  <a:pt x="669" y="129"/>
                </a:lnTo>
                <a:lnTo>
                  <a:pt x="646" y="102"/>
                </a:lnTo>
                <a:lnTo>
                  <a:pt x="618" y="79"/>
                </a:lnTo>
                <a:lnTo>
                  <a:pt x="586" y="61"/>
                </a:lnTo>
                <a:lnTo>
                  <a:pt x="549" y="46"/>
                </a:lnTo>
                <a:lnTo>
                  <a:pt x="510" y="37"/>
                </a:lnTo>
                <a:lnTo>
                  <a:pt x="468" y="34"/>
                </a:lnTo>
                <a:lnTo>
                  <a:pt x="424" y="37"/>
                </a:lnTo>
                <a:lnTo>
                  <a:pt x="384" y="46"/>
                </a:lnTo>
                <a:lnTo>
                  <a:pt x="346" y="62"/>
                </a:lnTo>
                <a:lnTo>
                  <a:pt x="313" y="82"/>
                </a:lnTo>
                <a:lnTo>
                  <a:pt x="284" y="106"/>
                </a:lnTo>
                <a:lnTo>
                  <a:pt x="262" y="134"/>
                </a:lnTo>
                <a:lnTo>
                  <a:pt x="221" y="138"/>
                </a:lnTo>
                <a:lnTo>
                  <a:pt x="242" y="104"/>
                </a:lnTo>
                <a:lnTo>
                  <a:pt x="269" y="75"/>
                </a:lnTo>
                <a:lnTo>
                  <a:pt x="301" y="50"/>
                </a:lnTo>
                <a:lnTo>
                  <a:pt x="337" y="29"/>
                </a:lnTo>
                <a:lnTo>
                  <a:pt x="377" y="13"/>
                </a:lnTo>
                <a:lnTo>
                  <a:pt x="422" y="4"/>
                </a:lnTo>
                <a:lnTo>
                  <a:pt x="46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endParaRPr lang="zh-CN" altLang="en-US" sz="800">
              <a:latin typeface="+mj-lt"/>
            </a:endParaRPr>
          </a:p>
        </p:txBody>
      </p:sp>
      <p:sp>
        <p:nvSpPr>
          <p:cNvPr id="18" name="Freeform 611">
            <a:extLst>
              <a:ext uri="{FF2B5EF4-FFF2-40B4-BE49-F238E27FC236}">
                <a16:creationId xmlns:a16="http://schemas.microsoft.com/office/drawing/2014/main" id="{A1FD1BD2-999A-1E63-2124-3001FAB064AE}"/>
              </a:ext>
            </a:extLst>
          </p:cNvPr>
          <p:cNvSpPr>
            <a:spLocks noEditPoints="1"/>
          </p:cNvSpPr>
          <p:nvPr/>
        </p:nvSpPr>
        <p:spPr bwMode="auto">
          <a:xfrm>
            <a:off x="6718200" y="5092663"/>
            <a:ext cx="355280" cy="355736"/>
          </a:xfrm>
          <a:custGeom>
            <a:avLst/>
            <a:gdLst>
              <a:gd name="T0" fmla="*/ 456 w 778"/>
              <a:gd name="T1" fmla="*/ 538 h 779"/>
              <a:gd name="T2" fmla="*/ 457 w 778"/>
              <a:gd name="T3" fmla="*/ 558 h 779"/>
              <a:gd name="T4" fmla="*/ 376 w 778"/>
              <a:gd name="T5" fmla="*/ 636 h 779"/>
              <a:gd name="T6" fmla="*/ 357 w 778"/>
              <a:gd name="T7" fmla="*/ 630 h 779"/>
              <a:gd name="T8" fmla="*/ 357 w 778"/>
              <a:gd name="T9" fmla="*/ 611 h 779"/>
              <a:gd name="T10" fmla="*/ 438 w 778"/>
              <a:gd name="T11" fmla="*/ 532 h 779"/>
              <a:gd name="T12" fmla="*/ 329 w 778"/>
              <a:gd name="T13" fmla="*/ 517 h 779"/>
              <a:gd name="T14" fmla="*/ 336 w 778"/>
              <a:gd name="T15" fmla="*/ 536 h 779"/>
              <a:gd name="T16" fmla="*/ 310 w 778"/>
              <a:gd name="T17" fmla="*/ 564 h 779"/>
              <a:gd name="T18" fmla="*/ 290 w 778"/>
              <a:gd name="T19" fmla="*/ 563 h 779"/>
              <a:gd name="T20" fmla="*/ 283 w 778"/>
              <a:gd name="T21" fmla="*/ 545 h 779"/>
              <a:gd name="T22" fmla="*/ 310 w 778"/>
              <a:gd name="T23" fmla="*/ 516 h 779"/>
              <a:gd name="T24" fmla="*/ 412 w 778"/>
              <a:gd name="T25" fmla="*/ 426 h 779"/>
              <a:gd name="T26" fmla="*/ 425 w 778"/>
              <a:gd name="T27" fmla="*/ 443 h 779"/>
              <a:gd name="T28" fmla="*/ 384 w 778"/>
              <a:gd name="T29" fmla="*/ 491 h 779"/>
              <a:gd name="T30" fmla="*/ 366 w 778"/>
              <a:gd name="T31" fmla="*/ 495 h 779"/>
              <a:gd name="T32" fmla="*/ 354 w 778"/>
              <a:gd name="T33" fmla="*/ 478 h 779"/>
              <a:gd name="T34" fmla="*/ 395 w 778"/>
              <a:gd name="T35" fmla="*/ 431 h 779"/>
              <a:gd name="T36" fmla="*/ 159 w 778"/>
              <a:gd name="T37" fmla="*/ 249 h 779"/>
              <a:gd name="T38" fmla="*/ 142 w 778"/>
              <a:gd name="T39" fmla="*/ 261 h 779"/>
              <a:gd name="T40" fmla="*/ 149 w 778"/>
              <a:gd name="T41" fmla="*/ 280 h 779"/>
              <a:gd name="T42" fmla="*/ 170 w 778"/>
              <a:gd name="T43" fmla="*/ 280 h 779"/>
              <a:gd name="T44" fmla="*/ 176 w 778"/>
              <a:gd name="T45" fmla="*/ 261 h 779"/>
              <a:gd name="T46" fmla="*/ 159 w 778"/>
              <a:gd name="T47" fmla="*/ 249 h 779"/>
              <a:gd name="T48" fmla="*/ 202 w 778"/>
              <a:gd name="T49" fmla="*/ 234 h 779"/>
              <a:gd name="T50" fmla="*/ 202 w 778"/>
              <a:gd name="T51" fmla="*/ 297 h 779"/>
              <a:gd name="T52" fmla="*/ 142 w 778"/>
              <a:gd name="T53" fmla="*/ 317 h 779"/>
              <a:gd name="T54" fmla="*/ 106 w 778"/>
              <a:gd name="T55" fmla="*/ 266 h 779"/>
              <a:gd name="T56" fmla="*/ 142 w 778"/>
              <a:gd name="T57" fmla="*/ 216 h 779"/>
              <a:gd name="T58" fmla="*/ 43 w 778"/>
              <a:gd name="T59" fmla="*/ 145 h 779"/>
              <a:gd name="T60" fmla="*/ 35 w 778"/>
              <a:gd name="T61" fmla="*/ 401 h 779"/>
              <a:gd name="T62" fmla="*/ 53 w 778"/>
              <a:gd name="T63" fmla="*/ 141 h 779"/>
              <a:gd name="T64" fmla="*/ 310 w 778"/>
              <a:gd name="T65" fmla="*/ 109 h 779"/>
              <a:gd name="T66" fmla="*/ 671 w 778"/>
              <a:gd name="T67" fmla="*/ 474 h 779"/>
              <a:gd name="T68" fmla="*/ 667 w 778"/>
              <a:gd name="T69" fmla="*/ 491 h 779"/>
              <a:gd name="T70" fmla="*/ 371 w 778"/>
              <a:gd name="T71" fmla="*/ 779 h 779"/>
              <a:gd name="T72" fmla="*/ 5 w 778"/>
              <a:gd name="T73" fmla="*/ 420 h 779"/>
              <a:gd name="T74" fmla="*/ 0 w 778"/>
              <a:gd name="T75" fmla="*/ 160 h 779"/>
              <a:gd name="T76" fmla="*/ 36 w 778"/>
              <a:gd name="T77" fmla="*/ 110 h 779"/>
              <a:gd name="T78" fmla="*/ 412 w 778"/>
              <a:gd name="T79" fmla="*/ 1 h 779"/>
              <a:gd name="T80" fmla="*/ 775 w 778"/>
              <a:gd name="T81" fmla="*/ 363 h 779"/>
              <a:gd name="T82" fmla="*/ 775 w 778"/>
              <a:gd name="T83" fmla="*/ 381 h 779"/>
              <a:gd name="T84" fmla="*/ 713 w 778"/>
              <a:gd name="T85" fmla="*/ 443 h 779"/>
              <a:gd name="T86" fmla="*/ 693 w 778"/>
              <a:gd name="T87" fmla="*/ 436 h 779"/>
              <a:gd name="T88" fmla="*/ 692 w 778"/>
              <a:gd name="T89" fmla="*/ 416 h 779"/>
              <a:gd name="T90" fmla="*/ 159 w 778"/>
              <a:gd name="T91" fmla="*/ 35 h 779"/>
              <a:gd name="T92" fmla="*/ 142 w 778"/>
              <a:gd name="T93" fmla="*/ 49 h 779"/>
              <a:gd name="T94" fmla="*/ 134 w 778"/>
              <a:gd name="T95" fmla="*/ 68 h 779"/>
              <a:gd name="T96" fmla="*/ 113 w 778"/>
              <a:gd name="T97" fmla="*/ 68 h 779"/>
              <a:gd name="T98" fmla="*/ 109 w 778"/>
              <a:gd name="T99" fmla="*/ 37 h 779"/>
              <a:gd name="T100" fmla="*/ 159 w 778"/>
              <a:gd name="T101" fmla="*/ 0 h 7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78" h="779">
                <a:moveTo>
                  <a:pt x="442" y="532"/>
                </a:moveTo>
                <a:lnTo>
                  <a:pt x="447" y="532"/>
                </a:lnTo>
                <a:lnTo>
                  <a:pt x="452" y="534"/>
                </a:lnTo>
                <a:lnTo>
                  <a:pt x="456" y="538"/>
                </a:lnTo>
                <a:lnTo>
                  <a:pt x="459" y="543"/>
                </a:lnTo>
                <a:lnTo>
                  <a:pt x="460" y="549"/>
                </a:lnTo>
                <a:lnTo>
                  <a:pt x="459" y="554"/>
                </a:lnTo>
                <a:lnTo>
                  <a:pt x="457" y="558"/>
                </a:lnTo>
                <a:lnTo>
                  <a:pt x="455" y="562"/>
                </a:lnTo>
                <a:lnTo>
                  <a:pt x="384" y="632"/>
                </a:lnTo>
                <a:lnTo>
                  <a:pt x="380" y="635"/>
                </a:lnTo>
                <a:lnTo>
                  <a:pt x="376" y="636"/>
                </a:lnTo>
                <a:lnTo>
                  <a:pt x="371" y="638"/>
                </a:lnTo>
                <a:lnTo>
                  <a:pt x="366" y="636"/>
                </a:lnTo>
                <a:lnTo>
                  <a:pt x="361" y="634"/>
                </a:lnTo>
                <a:lnTo>
                  <a:pt x="357" y="630"/>
                </a:lnTo>
                <a:lnTo>
                  <a:pt x="354" y="626"/>
                </a:lnTo>
                <a:lnTo>
                  <a:pt x="354" y="619"/>
                </a:lnTo>
                <a:lnTo>
                  <a:pt x="354" y="615"/>
                </a:lnTo>
                <a:lnTo>
                  <a:pt x="357" y="611"/>
                </a:lnTo>
                <a:lnTo>
                  <a:pt x="359" y="608"/>
                </a:lnTo>
                <a:lnTo>
                  <a:pt x="430" y="537"/>
                </a:lnTo>
                <a:lnTo>
                  <a:pt x="433" y="534"/>
                </a:lnTo>
                <a:lnTo>
                  <a:pt x="438" y="532"/>
                </a:lnTo>
                <a:lnTo>
                  <a:pt x="442" y="532"/>
                </a:lnTo>
                <a:close/>
                <a:moveTo>
                  <a:pt x="319" y="513"/>
                </a:moveTo>
                <a:lnTo>
                  <a:pt x="324" y="515"/>
                </a:lnTo>
                <a:lnTo>
                  <a:pt x="329" y="517"/>
                </a:lnTo>
                <a:lnTo>
                  <a:pt x="333" y="521"/>
                </a:lnTo>
                <a:lnTo>
                  <a:pt x="334" y="526"/>
                </a:lnTo>
                <a:lnTo>
                  <a:pt x="336" y="532"/>
                </a:lnTo>
                <a:lnTo>
                  <a:pt x="336" y="536"/>
                </a:lnTo>
                <a:lnTo>
                  <a:pt x="333" y="541"/>
                </a:lnTo>
                <a:lnTo>
                  <a:pt x="331" y="543"/>
                </a:lnTo>
                <a:lnTo>
                  <a:pt x="314" y="562"/>
                </a:lnTo>
                <a:lnTo>
                  <a:pt x="310" y="564"/>
                </a:lnTo>
                <a:lnTo>
                  <a:pt x="306" y="566"/>
                </a:lnTo>
                <a:lnTo>
                  <a:pt x="300" y="567"/>
                </a:lnTo>
                <a:lnTo>
                  <a:pt x="295" y="566"/>
                </a:lnTo>
                <a:lnTo>
                  <a:pt x="290" y="563"/>
                </a:lnTo>
                <a:lnTo>
                  <a:pt x="286" y="559"/>
                </a:lnTo>
                <a:lnTo>
                  <a:pt x="283" y="555"/>
                </a:lnTo>
                <a:lnTo>
                  <a:pt x="283" y="549"/>
                </a:lnTo>
                <a:lnTo>
                  <a:pt x="283" y="545"/>
                </a:lnTo>
                <a:lnTo>
                  <a:pt x="285" y="539"/>
                </a:lnTo>
                <a:lnTo>
                  <a:pt x="289" y="537"/>
                </a:lnTo>
                <a:lnTo>
                  <a:pt x="306" y="518"/>
                </a:lnTo>
                <a:lnTo>
                  <a:pt x="310" y="516"/>
                </a:lnTo>
                <a:lnTo>
                  <a:pt x="314" y="515"/>
                </a:lnTo>
                <a:lnTo>
                  <a:pt x="319" y="513"/>
                </a:lnTo>
                <a:close/>
                <a:moveTo>
                  <a:pt x="406" y="426"/>
                </a:moveTo>
                <a:lnTo>
                  <a:pt x="412" y="426"/>
                </a:lnTo>
                <a:lnTo>
                  <a:pt x="417" y="428"/>
                </a:lnTo>
                <a:lnTo>
                  <a:pt x="421" y="432"/>
                </a:lnTo>
                <a:lnTo>
                  <a:pt x="423" y="437"/>
                </a:lnTo>
                <a:lnTo>
                  <a:pt x="425" y="443"/>
                </a:lnTo>
                <a:lnTo>
                  <a:pt x="423" y="448"/>
                </a:lnTo>
                <a:lnTo>
                  <a:pt x="422" y="452"/>
                </a:lnTo>
                <a:lnTo>
                  <a:pt x="420" y="456"/>
                </a:lnTo>
                <a:lnTo>
                  <a:pt x="384" y="491"/>
                </a:lnTo>
                <a:lnTo>
                  <a:pt x="380" y="494"/>
                </a:lnTo>
                <a:lnTo>
                  <a:pt x="376" y="495"/>
                </a:lnTo>
                <a:lnTo>
                  <a:pt x="371" y="496"/>
                </a:lnTo>
                <a:lnTo>
                  <a:pt x="366" y="495"/>
                </a:lnTo>
                <a:lnTo>
                  <a:pt x="361" y="492"/>
                </a:lnTo>
                <a:lnTo>
                  <a:pt x="357" y="488"/>
                </a:lnTo>
                <a:lnTo>
                  <a:pt x="354" y="484"/>
                </a:lnTo>
                <a:lnTo>
                  <a:pt x="354" y="478"/>
                </a:lnTo>
                <a:lnTo>
                  <a:pt x="354" y="474"/>
                </a:lnTo>
                <a:lnTo>
                  <a:pt x="357" y="469"/>
                </a:lnTo>
                <a:lnTo>
                  <a:pt x="359" y="466"/>
                </a:lnTo>
                <a:lnTo>
                  <a:pt x="395" y="431"/>
                </a:lnTo>
                <a:lnTo>
                  <a:pt x="397" y="428"/>
                </a:lnTo>
                <a:lnTo>
                  <a:pt x="403" y="426"/>
                </a:lnTo>
                <a:lnTo>
                  <a:pt x="406" y="426"/>
                </a:lnTo>
                <a:close/>
                <a:moveTo>
                  <a:pt x="159" y="249"/>
                </a:moveTo>
                <a:lnTo>
                  <a:pt x="154" y="249"/>
                </a:lnTo>
                <a:lnTo>
                  <a:pt x="149" y="251"/>
                </a:lnTo>
                <a:lnTo>
                  <a:pt x="145" y="255"/>
                </a:lnTo>
                <a:lnTo>
                  <a:pt x="142" y="261"/>
                </a:lnTo>
                <a:lnTo>
                  <a:pt x="141" y="266"/>
                </a:lnTo>
                <a:lnTo>
                  <a:pt x="142" y="271"/>
                </a:lnTo>
                <a:lnTo>
                  <a:pt x="145" y="276"/>
                </a:lnTo>
                <a:lnTo>
                  <a:pt x="149" y="280"/>
                </a:lnTo>
                <a:lnTo>
                  <a:pt x="154" y="283"/>
                </a:lnTo>
                <a:lnTo>
                  <a:pt x="159" y="284"/>
                </a:lnTo>
                <a:lnTo>
                  <a:pt x="164" y="283"/>
                </a:lnTo>
                <a:lnTo>
                  <a:pt x="170" y="280"/>
                </a:lnTo>
                <a:lnTo>
                  <a:pt x="174" y="276"/>
                </a:lnTo>
                <a:lnTo>
                  <a:pt x="176" y="271"/>
                </a:lnTo>
                <a:lnTo>
                  <a:pt x="178" y="266"/>
                </a:lnTo>
                <a:lnTo>
                  <a:pt x="176" y="261"/>
                </a:lnTo>
                <a:lnTo>
                  <a:pt x="174" y="255"/>
                </a:lnTo>
                <a:lnTo>
                  <a:pt x="170" y="251"/>
                </a:lnTo>
                <a:lnTo>
                  <a:pt x="164" y="249"/>
                </a:lnTo>
                <a:lnTo>
                  <a:pt x="159" y="249"/>
                </a:lnTo>
                <a:close/>
                <a:moveTo>
                  <a:pt x="159" y="213"/>
                </a:moveTo>
                <a:lnTo>
                  <a:pt x="176" y="216"/>
                </a:lnTo>
                <a:lnTo>
                  <a:pt x="191" y="223"/>
                </a:lnTo>
                <a:lnTo>
                  <a:pt x="202" y="234"/>
                </a:lnTo>
                <a:lnTo>
                  <a:pt x="209" y="249"/>
                </a:lnTo>
                <a:lnTo>
                  <a:pt x="213" y="266"/>
                </a:lnTo>
                <a:lnTo>
                  <a:pt x="209" y="283"/>
                </a:lnTo>
                <a:lnTo>
                  <a:pt x="202" y="297"/>
                </a:lnTo>
                <a:lnTo>
                  <a:pt x="191" y="309"/>
                </a:lnTo>
                <a:lnTo>
                  <a:pt x="176" y="317"/>
                </a:lnTo>
                <a:lnTo>
                  <a:pt x="159" y="320"/>
                </a:lnTo>
                <a:lnTo>
                  <a:pt x="142" y="317"/>
                </a:lnTo>
                <a:lnTo>
                  <a:pt x="128" y="309"/>
                </a:lnTo>
                <a:lnTo>
                  <a:pt x="116" y="297"/>
                </a:lnTo>
                <a:lnTo>
                  <a:pt x="109" y="283"/>
                </a:lnTo>
                <a:lnTo>
                  <a:pt x="106" y="266"/>
                </a:lnTo>
                <a:lnTo>
                  <a:pt x="109" y="249"/>
                </a:lnTo>
                <a:lnTo>
                  <a:pt x="116" y="234"/>
                </a:lnTo>
                <a:lnTo>
                  <a:pt x="128" y="223"/>
                </a:lnTo>
                <a:lnTo>
                  <a:pt x="142" y="216"/>
                </a:lnTo>
                <a:lnTo>
                  <a:pt x="159" y="213"/>
                </a:lnTo>
                <a:close/>
                <a:moveTo>
                  <a:pt x="53" y="141"/>
                </a:moveTo>
                <a:lnTo>
                  <a:pt x="48" y="143"/>
                </a:lnTo>
                <a:lnTo>
                  <a:pt x="43" y="145"/>
                </a:lnTo>
                <a:lnTo>
                  <a:pt x="39" y="149"/>
                </a:lnTo>
                <a:lnTo>
                  <a:pt x="36" y="155"/>
                </a:lnTo>
                <a:lnTo>
                  <a:pt x="35" y="160"/>
                </a:lnTo>
                <a:lnTo>
                  <a:pt x="35" y="401"/>
                </a:lnTo>
                <a:lnTo>
                  <a:pt x="371" y="736"/>
                </a:lnTo>
                <a:lnTo>
                  <a:pt x="629" y="478"/>
                </a:lnTo>
                <a:lnTo>
                  <a:pt x="294" y="141"/>
                </a:lnTo>
                <a:lnTo>
                  <a:pt x="53" y="141"/>
                </a:lnTo>
                <a:close/>
                <a:moveTo>
                  <a:pt x="53" y="106"/>
                </a:moveTo>
                <a:lnTo>
                  <a:pt x="300" y="106"/>
                </a:lnTo>
                <a:lnTo>
                  <a:pt x="306" y="107"/>
                </a:lnTo>
                <a:lnTo>
                  <a:pt x="310" y="109"/>
                </a:lnTo>
                <a:lnTo>
                  <a:pt x="314" y="111"/>
                </a:lnTo>
                <a:lnTo>
                  <a:pt x="667" y="466"/>
                </a:lnTo>
                <a:lnTo>
                  <a:pt x="669" y="469"/>
                </a:lnTo>
                <a:lnTo>
                  <a:pt x="671" y="474"/>
                </a:lnTo>
                <a:lnTo>
                  <a:pt x="672" y="478"/>
                </a:lnTo>
                <a:lnTo>
                  <a:pt x="671" y="483"/>
                </a:lnTo>
                <a:lnTo>
                  <a:pt x="669" y="487"/>
                </a:lnTo>
                <a:lnTo>
                  <a:pt x="667" y="491"/>
                </a:lnTo>
                <a:lnTo>
                  <a:pt x="384" y="774"/>
                </a:lnTo>
                <a:lnTo>
                  <a:pt x="380" y="776"/>
                </a:lnTo>
                <a:lnTo>
                  <a:pt x="376" y="779"/>
                </a:lnTo>
                <a:lnTo>
                  <a:pt x="371" y="779"/>
                </a:lnTo>
                <a:lnTo>
                  <a:pt x="367" y="779"/>
                </a:lnTo>
                <a:lnTo>
                  <a:pt x="362" y="776"/>
                </a:lnTo>
                <a:lnTo>
                  <a:pt x="359" y="774"/>
                </a:lnTo>
                <a:lnTo>
                  <a:pt x="5" y="420"/>
                </a:lnTo>
                <a:lnTo>
                  <a:pt x="2" y="416"/>
                </a:lnTo>
                <a:lnTo>
                  <a:pt x="1" y="412"/>
                </a:lnTo>
                <a:lnTo>
                  <a:pt x="0" y="407"/>
                </a:lnTo>
                <a:lnTo>
                  <a:pt x="0" y="160"/>
                </a:lnTo>
                <a:lnTo>
                  <a:pt x="2" y="143"/>
                </a:lnTo>
                <a:lnTo>
                  <a:pt x="10" y="128"/>
                </a:lnTo>
                <a:lnTo>
                  <a:pt x="22" y="117"/>
                </a:lnTo>
                <a:lnTo>
                  <a:pt x="36" y="110"/>
                </a:lnTo>
                <a:lnTo>
                  <a:pt x="53" y="106"/>
                </a:lnTo>
                <a:close/>
                <a:moveTo>
                  <a:pt x="159" y="0"/>
                </a:moveTo>
                <a:lnTo>
                  <a:pt x="406" y="0"/>
                </a:lnTo>
                <a:lnTo>
                  <a:pt x="412" y="1"/>
                </a:lnTo>
                <a:lnTo>
                  <a:pt x="416" y="3"/>
                </a:lnTo>
                <a:lnTo>
                  <a:pt x="420" y="5"/>
                </a:lnTo>
                <a:lnTo>
                  <a:pt x="773" y="360"/>
                </a:lnTo>
                <a:lnTo>
                  <a:pt x="775" y="363"/>
                </a:lnTo>
                <a:lnTo>
                  <a:pt x="778" y="368"/>
                </a:lnTo>
                <a:lnTo>
                  <a:pt x="778" y="372"/>
                </a:lnTo>
                <a:lnTo>
                  <a:pt x="778" y="377"/>
                </a:lnTo>
                <a:lnTo>
                  <a:pt x="775" y="381"/>
                </a:lnTo>
                <a:lnTo>
                  <a:pt x="773" y="385"/>
                </a:lnTo>
                <a:lnTo>
                  <a:pt x="719" y="437"/>
                </a:lnTo>
                <a:lnTo>
                  <a:pt x="716" y="440"/>
                </a:lnTo>
                <a:lnTo>
                  <a:pt x="713" y="443"/>
                </a:lnTo>
                <a:lnTo>
                  <a:pt x="707" y="443"/>
                </a:lnTo>
                <a:lnTo>
                  <a:pt x="702" y="443"/>
                </a:lnTo>
                <a:lnTo>
                  <a:pt x="697" y="440"/>
                </a:lnTo>
                <a:lnTo>
                  <a:pt x="693" y="436"/>
                </a:lnTo>
                <a:lnTo>
                  <a:pt x="690" y="431"/>
                </a:lnTo>
                <a:lnTo>
                  <a:pt x="689" y="426"/>
                </a:lnTo>
                <a:lnTo>
                  <a:pt x="690" y="420"/>
                </a:lnTo>
                <a:lnTo>
                  <a:pt x="692" y="416"/>
                </a:lnTo>
                <a:lnTo>
                  <a:pt x="694" y="412"/>
                </a:lnTo>
                <a:lnTo>
                  <a:pt x="735" y="372"/>
                </a:lnTo>
                <a:lnTo>
                  <a:pt x="400" y="35"/>
                </a:lnTo>
                <a:lnTo>
                  <a:pt x="159" y="35"/>
                </a:lnTo>
                <a:lnTo>
                  <a:pt x="154" y="37"/>
                </a:lnTo>
                <a:lnTo>
                  <a:pt x="149" y="39"/>
                </a:lnTo>
                <a:lnTo>
                  <a:pt x="145" y="43"/>
                </a:lnTo>
                <a:lnTo>
                  <a:pt x="142" y="49"/>
                </a:lnTo>
                <a:lnTo>
                  <a:pt x="141" y="54"/>
                </a:lnTo>
                <a:lnTo>
                  <a:pt x="141" y="59"/>
                </a:lnTo>
                <a:lnTo>
                  <a:pt x="138" y="64"/>
                </a:lnTo>
                <a:lnTo>
                  <a:pt x="134" y="68"/>
                </a:lnTo>
                <a:lnTo>
                  <a:pt x="129" y="71"/>
                </a:lnTo>
                <a:lnTo>
                  <a:pt x="124" y="71"/>
                </a:lnTo>
                <a:lnTo>
                  <a:pt x="119" y="71"/>
                </a:lnTo>
                <a:lnTo>
                  <a:pt x="113" y="68"/>
                </a:lnTo>
                <a:lnTo>
                  <a:pt x="109" y="64"/>
                </a:lnTo>
                <a:lnTo>
                  <a:pt x="107" y="59"/>
                </a:lnTo>
                <a:lnTo>
                  <a:pt x="106" y="54"/>
                </a:lnTo>
                <a:lnTo>
                  <a:pt x="109" y="37"/>
                </a:lnTo>
                <a:lnTo>
                  <a:pt x="116" y="22"/>
                </a:lnTo>
                <a:lnTo>
                  <a:pt x="128" y="11"/>
                </a:lnTo>
                <a:lnTo>
                  <a:pt x="142" y="3"/>
                </a:lnTo>
                <a:lnTo>
                  <a:pt x="15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endParaRPr lang="zh-CN" altLang="en-US" sz="800">
              <a:latin typeface="+mj-lt"/>
            </a:endParaRPr>
          </a:p>
        </p:txBody>
      </p:sp>
      <p:sp>
        <p:nvSpPr>
          <p:cNvPr id="20" name="Freeform 13">
            <a:extLst>
              <a:ext uri="{FF2B5EF4-FFF2-40B4-BE49-F238E27FC236}">
                <a16:creationId xmlns:a16="http://schemas.microsoft.com/office/drawing/2014/main" id="{1AE825EF-7023-38E3-AE64-BE2290A08E79}"/>
              </a:ext>
            </a:extLst>
          </p:cNvPr>
          <p:cNvSpPr>
            <a:spLocks noEditPoints="1"/>
          </p:cNvSpPr>
          <p:nvPr/>
        </p:nvSpPr>
        <p:spPr bwMode="auto">
          <a:xfrm>
            <a:off x="5288705" y="5012079"/>
            <a:ext cx="355428" cy="355428"/>
          </a:xfrm>
          <a:custGeom>
            <a:avLst/>
            <a:gdLst>
              <a:gd name="T0" fmla="*/ 338 w 739"/>
              <a:gd name="T1" fmla="*/ 383 h 739"/>
              <a:gd name="T2" fmla="*/ 401 w 739"/>
              <a:gd name="T3" fmla="*/ 383 h 739"/>
              <a:gd name="T4" fmla="*/ 524 w 739"/>
              <a:gd name="T5" fmla="*/ 303 h 739"/>
              <a:gd name="T6" fmla="*/ 406 w 739"/>
              <a:gd name="T7" fmla="*/ 425 h 739"/>
              <a:gd name="T8" fmla="*/ 504 w 739"/>
              <a:gd name="T9" fmla="*/ 470 h 739"/>
              <a:gd name="T10" fmla="*/ 215 w 739"/>
              <a:gd name="T11" fmla="*/ 303 h 739"/>
              <a:gd name="T12" fmla="*/ 257 w 739"/>
              <a:gd name="T13" fmla="*/ 494 h 739"/>
              <a:gd name="T14" fmla="*/ 317 w 739"/>
              <a:gd name="T15" fmla="*/ 411 h 739"/>
              <a:gd name="T16" fmla="*/ 369 w 739"/>
              <a:gd name="T17" fmla="*/ 201 h 739"/>
              <a:gd name="T18" fmla="*/ 321 w 739"/>
              <a:gd name="T19" fmla="*/ 323 h 739"/>
              <a:gd name="T20" fmla="*/ 418 w 739"/>
              <a:gd name="T21" fmla="*/ 323 h 739"/>
              <a:gd name="T22" fmla="*/ 369 w 739"/>
              <a:gd name="T23" fmla="*/ 201 h 739"/>
              <a:gd name="T24" fmla="*/ 537 w 739"/>
              <a:gd name="T25" fmla="*/ 256 h 739"/>
              <a:gd name="T26" fmla="*/ 537 w 739"/>
              <a:gd name="T27" fmla="*/ 483 h 739"/>
              <a:gd name="T28" fmla="*/ 329 w 739"/>
              <a:gd name="T29" fmla="*/ 566 h 739"/>
              <a:gd name="T30" fmla="*/ 172 w 739"/>
              <a:gd name="T31" fmla="*/ 411 h 739"/>
              <a:gd name="T32" fmla="*/ 257 w 739"/>
              <a:gd name="T33" fmla="*/ 202 h 739"/>
              <a:gd name="T34" fmla="*/ 314 w 739"/>
              <a:gd name="T35" fmla="*/ 79 h 739"/>
              <a:gd name="T36" fmla="*/ 215 w 739"/>
              <a:gd name="T37" fmla="*/ 125 h 739"/>
              <a:gd name="T38" fmla="*/ 102 w 739"/>
              <a:gd name="T39" fmla="*/ 162 h 739"/>
              <a:gd name="T40" fmla="*/ 105 w 739"/>
              <a:gd name="T41" fmla="*/ 260 h 739"/>
              <a:gd name="T42" fmla="*/ 33 w 739"/>
              <a:gd name="T43" fmla="*/ 411 h 739"/>
              <a:gd name="T44" fmla="*/ 105 w 739"/>
              <a:gd name="T45" fmla="*/ 479 h 739"/>
              <a:gd name="T46" fmla="*/ 161 w 739"/>
              <a:gd name="T47" fmla="*/ 636 h 739"/>
              <a:gd name="T48" fmla="*/ 215 w 739"/>
              <a:gd name="T49" fmla="*/ 614 h 739"/>
              <a:gd name="T50" fmla="*/ 314 w 739"/>
              <a:gd name="T51" fmla="*/ 659 h 739"/>
              <a:gd name="T52" fmla="*/ 424 w 739"/>
              <a:gd name="T53" fmla="*/ 659 h 739"/>
              <a:gd name="T54" fmla="*/ 524 w 739"/>
              <a:gd name="T55" fmla="*/ 614 h 739"/>
              <a:gd name="T56" fmla="*/ 578 w 739"/>
              <a:gd name="T57" fmla="*/ 636 h 739"/>
              <a:gd name="T58" fmla="*/ 634 w 739"/>
              <a:gd name="T59" fmla="*/ 479 h 739"/>
              <a:gd name="T60" fmla="*/ 706 w 739"/>
              <a:gd name="T61" fmla="*/ 411 h 739"/>
              <a:gd name="T62" fmla="*/ 634 w 739"/>
              <a:gd name="T63" fmla="*/ 260 h 739"/>
              <a:gd name="T64" fmla="*/ 636 w 739"/>
              <a:gd name="T65" fmla="*/ 162 h 739"/>
              <a:gd name="T66" fmla="*/ 524 w 739"/>
              <a:gd name="T67" fmla="*/ 125 h 739"/>
              <a:gd name="T68" fmla="*/ 424 w 739"/>
              <a:gd name="T69" fmla="*/ 79 h 739"/>
              <a:gd name="T70" fmla="*/ 419 w 739"/>
              <a:gd name="T71" fmla="*/ 0 h 739"/>
              <a:gd name="T72" fmla="*/ 492 w 739"/>
              <a:gd name="T73" fmla="*/ 74 h 739"/>
              <a:gd name="T74" fmla="*/ 585 w 739"/>
              <a:gd name="T75" fmla="*/ 68 h 739"/>
              <a:gd name="T76" fmla="*/ 669 w 739"/>
              <a:gd name="T77" fmla="*/ 168 h 739"/>
              <a:gd name="T78" fmla="*/ 723 w 739"/>
              <a:gd name="T79" fmla="*/ 299 h 739"/>
              <a:gd name="T80" fmla="*/ 731 w 739"/>
              <a:gd name="T81" fmla="*/ 434 h 739"/>
              <a:gd name="T82" fmla="*/ 665 w 739"/>
              <a:gd name="T83" fmla="*/ 561 h 739"/>
              <a:gd name="T84" fmla="*/ 591 w 739"/>
              <a:gd name="T85" fmla="*/ 669 h 739"/>
              <a:gd name="T86" fmla="*/ 529 w 739"/>
              <a:gd name="T87" fmla="*/ 646 h 739"/>
              <a:gd name="T88" fmla="*/ 427 w 739"/>
              <a:gd name="T89" fmla="*/ 737 h 739"/>
              <a:gd name="T90" fmla="*/ 295 w 739"/>
              <a:gd name="T91" fmla="*/ 714 h 739"/>
              <a:gd name="T92" fmla="*/ 164 w 739"/>
              <a:gd name="T93" fmla="*/ 671 h 739"/>
              <a:gd name="T94" fmla="*/ 68 w 739"/>
              <a:gd name="T95" fmla="*/ 587 h 739"/>
              <a:gd name="T96" fmla="*/ 60 w 739"/>
              <a:gd name="T97" fmla="*/ 453 h 739"/>
              <a:gd name="T98" fmla="*/ 0 w 739"/>
              <a:gd name="T99" fmla="*/ 320 h 739"/>
              <a:gd name="T100" fmla="*/ 74 w 739"/>
              <a:gd name="T101" fmla="*/ 247 h 739"/>
              <a:gd name="T102" fmla="*/ 74 w 739"/>
              <a:gd name="T103" fmla="*/ 144 h 739"/>
              <a:gd name="T104" fmla="*/ 172 w 739"/>
              <a:gd name="T105" fmla="*/ 70 h 739"/>
              <a:gd name="T106" fmla="*/ 299 w 739"/>
              <a:gd name="T107" fmla="*/ 15 h 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739" h="739">
                <a:moveTo>
                  <a:pt x="369" y="336"/>
                </a:moveTo>
                <a:lnTo>
                  <a:pt x="356" y="339"/>
                </a:lnTo>
                <a:lnTo>
                  <a:pt x="346" y="345"/>
                </a:lnTo>
                <a:lnTo>
                  <a:pt x="338" y="357"/>
                </a:lnTo>
                <a:lnTo>
                  <a:pt x="335" y="370"/>
                </a:lnTo>
                <a:lnTo>
                  <a:pt x="338" y="383"/>
                </a:lnTo>
                <a:lnTo>
                  <a:pt x="346" y="394"/>
                </a:lnTo>
                <a:lnTo>
                  <a:pt x="356" y="400"/>
                </a:lnTo>
                <a:lnTo>
                  <a:pt x="369" y="403"/>
                </a:lnTo>
                <a:lnTo>
                  <a:pt x="382" y="400"/>
                </a:lnTo>
                <a:lnTo>
                  <a:pt x="393" y="394"/>
                </a:lnTo>
                <a:lnTo>
                  <a:pt x="401" y="383"/>
                </a:lnTo>
                <a:lnTo>
                  <a:pt x="403" y="370"/>
                </a:lnTo>
                <a:lnTo>
                  <a:pt x="401" y="357"/>
                </a:lnTo>
                <a:lnTo>
                  <a:pt x="393" y="345"/>
                </a:lnTo>
                <a:lnTo>
                  <a:pt x="382" y="339"/>
                </a:lnTo>
                <a:lnTo>
                  <a:pt x="369" y="336"/>
                </a:lnTo>
                <a:close/>
                <a:moveTo>
                  <a:pt x="524" y="303"/>
                </a:moveTo>
                <a:lnTo>
                  <a:pt x="434" y="353"/>
                </a:lnTo>
                <a:lnTo>
                  <a:pt x="436" y="361"/>
                </a:lnTo>
                <a:lnTo>
                  <a:pt x="436" y="370"/>
                </a:lnTo>
                <a:lnTo>
                  <a:pt x="432" y="392"/>
                </a:lnTo>
                <a:lnTo>
                  <a:pt x="422" y="411"/>
                </a:lnTo>
                <a:lnTo>
                  <a:pt x="406" y="425"/>
                </a:lnTo>
                <a:lnTo>
                  <a:pt x="386" y="434"/>
                </a:lnTo>
                <a:lnTo>
                  <a:pt x="386" y="536"/>
                </a:lnTo>
                <a:lnTo>
                  <a:pt x="422" y="530"/>
                </a:lnTo>
                <a:lnTo>
                  <a:pt x="453" y="515"/>
                </a:lnTo>
                <a:lnTo>
                  <a:pt x="481" y="494"/>
                </a:lnTo>
                <a:lnTo>
                  <a:pt x="504" y="470"/>
                </a:lnTo>
                <a:lnTo>
                  <a:pt x="523" y="439"/>
                </a:lnTo>
                <a:lnTo>
                  <a:pt x="533" y="405"/>
                </a:lnTo>
                <a:lnTo>
                  <a:pt x="537" y="370"/>
                </a:lnTo>
                <a:lnTo>
                  <a:pt x="533" y="335"/>
                </a:lnTo>
                <a:lnTo>
                  <a:pt x="524" y="303"/>
                </a:lnTo>
                <a:close/>
                <a:moveTo>
                  <a:pt x="215" y="303"/>
                </a:moveTo>
                <a:lnTo>
                  <a:pt x="204" y="335"/>
                </a:lnTo>
                <a:lnTo>
                  <a:pt x="202" y="370"/>
                </a:lnTo>
                <a:lnTo>
                  <a:pt x="206" y="405"/>
                </a:lnTo>
                <a:lnTo>
                  <a:pt x="216" y="439"/>
                </a:lnTo>
                <a:lnTo>
                  <a:pt x="235" y="470"/>
                </a:lnTo>
                <a:lnTo>
                  <a:pt x="257" y="494"/>
                </a:lnTo>
                <a:lnTo>
                  <a:pt x="286" y="515"/>
                </a:lnTo>
                <a:lnTo>
                  <a:pt x="317" y="530"/>
                </a:lnTo>
                <a:lnTo>
                  <a:pt x="352" y="536"/>
                </a:lnTo>
                <a:lnTo>
                  <a:pt x="352" y="434"/>
                </a:lnTo>
                <a:lnTo>
                  <a:pt x="333" y="425"/>
                </a:lnTo>
                <a:lnTo>
                  <a:pt x="317" y="411"/>
                </a:lnTo>
                <a:lnTo>
                  <a:pt x="305" y="392"/>
                </a:lnTo>
                <a:lnTo>
                  <a:pt x="303" y="370"/>
                </a:lnTo>
                <a:lnTo>
                  <a:pt x="303" y="361"/>
                </a:lnTo>
                <a:lnTo>
                  <a:pt x="304" y="353"/>
                </a:lnTo>
                <a:lnTo>
                  <a:pt x="215" y="303"/>
                </a:lnTo>
                <a:close/>
                <a:moveTo>
                  <a:pt x="369" y="201"/>
                </a:moveTo>
                <a:lnTo>
                  <a:pt x="335" y="205"/>
                </a:lnTo>
                <a:lnTo>
                  <a:pt x="305" y="214"/>
                </a:lnTo>
                <a:lnTo>
                  <a:pt x="276" y="230"/>
                </a:lnTo>
                <a:lnTo>
                  <a:pt x="252" y="250"/>
                </a:lnTo>
                <a:lnTo>
                  <a:pt x="232" y="273"/>
                </a:lnTo>
                <a:lnTo>
                  <a:pt x="321" y="323"/>
                </a:lnTo>
                <a:lnTo>
                  <a:pt x="334" y="312"/>
                </a:lnTo>
                <a:lnTo>
                  <a:pt x="351" y="305"/>
                </a:lnTo>
                <a:lnTo>
                  <a:pt x="369" y="302"/>
                </a:lnTo>
                <a:lnTo>
                  <a:pt x="388" y="305"/>
                </a:lnTo>
                <a:lnTo>
                  <a:pt x="403" y="312"/>
                </a:lnTo>
                <a:lnTo>
                  <a:pt x="418" y="323"/>
                </a:lnTo>
                <a:lnTo>
                  <a:pt x="507" y="273"/>
                </a:lnTo>
                <a:lnTo>
                  <a:pt x="487" y="250"/>
                </a:lnTo>
                <a:lnTo>
                  <a:pt x="462" y="230"/>
                </a:lnTo>
                <a:lnTo>
                  <a:pt x="434" y="214"/>
                </a:lnTo>
                <a:lnTo>
                  <a:pt x="402" y="205"/>
                </a:lnTo>
                <a:lnTo>
                  <a:pt x="369" y="201"/>
                </a:lnTo>
                <a:close/>
                <a:moveTo>
                  <a:pt x="369" y="168"/>
                </a:moveTo>
                <a:lnTo>
                  <a:pt x="410" y="172"/>
                </a:lnTo>
                <a:lnTo>
                  <a:pt x="448" y="184"/>
                </a:lnTo>
                <a:lnTo>
                  <a:pt x="482" y="202"/>
                </a:lnTo>
                <a:lnTo>
                  <a:pt x="512" y="227"/>
                </a:lnTo>
                <a:lnTo>
                  <a:pt x="537" y="256"/>
                </a:lnTo>
                <a:lnTo>
                  <a:pt x="555" y="292"/>
                </a:lnTo>
                <a:lnTo>
                  <a:pt x="567" y="329"/>
                </a:lnTo>
                <a:lnTo>
                  <a:pt x="571" y="370"/>
                </a:lnTo>
                <a:lnTo>
                  <a:pt x="567" y="411"/>
                </a:lnTo>
                <a:lnTo>
                  <a:pt x="555" y="449"/>
                </a:lnTo>
                <a:lnTo>
                  <a:pt x="537" y="483"/>
                </a:lnTo>
                <a:lnTo>
                  <a:pt x="512" y="511"/>
                </a:lnTo>
                <a:lnTo>
                  <a:pt x="482" y="536"/>
                </a:lnTo>
                <a:lnTo>
                  <a:pt x="448" y="555"/>
                </a:lnTo>
                <a:lnTo>
                  <a:pt x="410" y="566"/>
                </a:lnTo>
                <a:lnTo>
                  <a:pt x="369" y="572"/>
                </a:lnTo>
                <a:lnTo>
                  <a:pt x="329" y="566"/>
                </a:lnTo>
                <a:lnTo>
                  <a:pt x="291" y="555"/>
                </a:lnTo>
                <a:lnTo>
                  <a:pt x="257" y="536"/>
                </a:lnTo>
                <a:lnTo>
                  <a:pt x="227" y="511"/>
                </a:lnTo>
                <a:lnTo>
                  <a:pt x="202" y="483"/>
                </a:lnTo>
                <a:lnTo>
                  <a:pt x="183" y="449"/>
                </a:lnTo>
                <a:lnTo>
                  <a:pt x="172" y="411"/>
                </a:lnTo>
                <a:lnTo>
                  <a:pt x="168" y="370"/>
                </a:lnTo>
                <a:lnTo>
                  <a:pt x="172" y="329"/>
                </a:lnTo>
                <a:lnTo>
                  <a:pt x="183" y="292"/>
                </a:lnTo>
                <a:lnTo>
                  <a:pt x="202" y="256"/>
                </a:lnTo>
                <a:lnTo>
                  <a:pt x="227" y="227"/>
                </a:lnTo>
                <a:lnTo>
                  <a:pt x="257" y="202"/>
                </a:lnTo>
                <a:lnTo>
                  <a:pt x="291" y="184"/>
                </a:lnTo>
                <a:lnTo>
                  <a:pt x="329" y="172"/>
                </a:lnTo>
                <a:lnTo>
                  <a:pt x="369" y="168"/>
                </a:lnTo>
                <a:close/>
                <a:moveTo>
                  <a:pt x="327" y="34"/>
                </a:moveTo>
                <a:lnTo>
                  <a:pt x="318" y="69"/>
                </a:lnTo>
                <a:lnTo>
                  <a:pt x="314" y="79"/>
                </a:lnTo>
                <a:lnTo>
                  <a:pt x="305" y="87"/>
                </a:lnTo>
                <a:lnTo>
                  <a:pt x="295" y="93"/>
                </a:lnTo>
                <a:lnTo>
                  <a:pt x="259" y="104"/>
                </a:lnTo>
                <a:lnTo>
                  <a:pt x="227" y="121"/>
                </a:lnTo>
                <a:lnTo>
                  <a:pt x="220" y="124"/>
                </a:lnTo>
                <a:lnTo>
                  <a:pt x="215" y="125"/>
                </a:lnTo>
                <a:lnTo>
                  <a:pt x="210" y="127"/>
                </a:lnTo>
                <a:lnTo>
                  <a:pt x="203" y="125"/>
                </a:lnTo>
                <a:lnTo>
                  <a:pt x="198" y="124"/>
                </a:lnTo>
                <a:lnTo>
                  <a:pt x="193" y="121"/>
                </a:lnTo>
                <a:lnTo>
                  <a:pt x="161" y="103"/>
                </a:lnTo>
                <a:lnTo>
                  <a:pt x="102" y="162"/>
                </a:lnTo>
                <a:lnTo>
                  <a:pt x="102" y="162"/>
                </a:lnTo>
                <a:lnTo>
                  <a:pt x="121" y="192"/>
                </a:lnTo>
                <a:lnTo>
                  <a:pt x="125" y="204"/>
                </a:lnTo>
                <a:lnTo>
                  <a:pt x="125" y="216"/>
                </a:lnTo>
                <a:lnTo>
                  <a:pt x="121" y="226"/>
                </a:lnTo>
                <a:lnTo>
                  <a:pt x="105" y="260"/>
                </a:lnTo>
                <a:lnTo>
                  <a:pt x="92" y="295"/>
                </a:lnTo>
                <a:lnTo>
                  <a:pt x="87" y="306"/>
                </a:lnTo>
                <a:lnTo>
                  <a:pt x="79" y="315"/>
                </a:lnTo>
                <a:lnTo>
                  <a:pt x="68" y="319"/>
                </a:lnTo>
                <a:lnTo>
                  <a:pt x="33" y="328"/>
                </a:lnTo>
                <a:lnTo>
                  <a:pt x="33" y="411"/>
                </a:lnTo>
                <a:lnTo>
                  <a:pt x="34" y="411"/>
                </a:lnTo>
                <a:lnTo>
                  <a:pt x="68" y="420"/>
                </a:lnTo>
                <a:lnTo>
                  <a:pt x="79" y="425"/>
                </a:lnTo>
                <a:lnTo>
                  <a:pt x="87" y="433"/>
                </a:lnTo>
                <a:lnTo>
                  <a:pt x="92" y="443"/>
                </a:lnTo>
                <a:lnTo>
                  <a:pt x="105" y="479"/>
                </a:lnTo>
                <a:lnTo>
                  <a:pt x="121" y="513"/>
                </a:lnTo>
                <a:lnTo>
                  <a:pt x="125" y="525"/>
                </a:lnTo>
                <a:lnTo>
                  <a:pt x="125" y="536"/>
                </a:lnTo>
                <a:lnTo>
                  <a:pt x="121" y="547"/>
                </a:lnTo>
                <a:lnTo>
                  <a:pt x="102" y="578"/>
                </a:lnTo>
                <a:lnTo>
                  <a:pt x="161" y="636"/>
                </a:lnTo>
                <a:lnTo>
                  <a:pt x="161" y="636"/>
                </a:lnTo>
                <a:lnTo>
                  <a:pt x="193" y="617"/>
                </a:lnTo>
                <a:lnTo>
                  <a:pt x="198" y="615"/>
                </a:lnTo>
                <a:lnTo>
                  <a:pt x="203" y="614"/>
                </a:lnTo>
                <a:lnTo>
                  <a:pt x="210" y="614"/>
                </a:lnTo>
                <a:lnTo>
                  <a:pt x="215" y="614"/>
                </a:lnTo>
                <a:lnTo>
                  <a:pt x="220" y="615"/>
                </a:lnTo>
                <a:lnTo>
                  <a:pt x="227" y="617"/>
                </a:lnTo>
                <a:lnTo>
                  <a:pt x="259" y="634"/>
                </a:lnTo>
                <a:lnTo>
                  <a:pt x="295" y="646"/>
                </a:lnTo>
                <a:lnTo>
                  <a:pt x="305" y="652"/>
                </a:lnTo>
                <a:lnTo>
                  <a:pt x="314" y="659"/>
                </a:lnTo>
                <a:lnTo>
                  <a:pt x="318" y="670"/>
                </a:lnTo>
                <a:lnTo>
                  <a:pt x="327" y="705"/>
                </a:lnTo>
                <a:lnTo>
                  <a:pt x="411" y="705"/>
                </a:lnTo>
                <a:lnTo>
                  <a:pt x="411" y="705"/>
                </a:lnTo>
                <a:lnTo>
                  <a:pt x="419" y="670"/>
                </a:lnTo>
                <a:lnTo>
                  <a:pt x="424" y="659"/>
                </a:lnTo>
                <a:lnTo>
                  <a:pt x="432" y="652"/>
                </a:lnTo>
                <a:lnTo>
                  <a:pt x="444" y="646"/>
                </a:lnTo>
                <a:lnTo>
                  <a:pt x="479" y="634"/>
                </a:lnTo>
                <a:lnTo>
                  <a:pt x="512" y="617"/>
                </a:lnTo>
                <a:lnTo>
                  <a:pt x="517" y="615"/>
                </a:lnTo>
                <a:lnTo>
                  <a:pt x="524" y="614"/>
                </a:lnTo>
                <a:lnTo>
                  <a:pt x="529" y="614"/>
                </a:lnTo>
                <a:lnTo>
                  <a:pt x="536" y="614"/>
                </a:lnTo>
                <a:lnTo>
                  <a:pt x="541" y="615"/>
                </a:lnTo>
                <a:lnTo>
                  <a:pt x="546" y="617"/>
                </a:lnTo>
                <a:lnTo>
                  <a:pt x="578" y="636"/>
                </a:lnTo>
                <a:lnTo>
                  <a:pt x="578" y="636"/>
                </a:lnTo>
                <a:lnTo>
                  <a:pt x="636" y="578"/>
                </a:lnTo>
                <a:lnTo>
                  <a:pt x="618" y="547"/>
                </a:lnTo>
                <a:lnTo>
                  <a:pt x="613" y="536"/>
                </a:lnTo>
                <a:lnTo>
                  <a:pt x="613" y="525"/>
                </a:lnTo>
                <a:lnTo>
                  <a:pt x="617" y="513"/>
                </a:lnTo>
                <a:lnTo>
                  <a:pt x="634" y="479"/>
                </a:lnTo>
                <a:lnTo>
                  <a:pt x="646" y="443"/>
                </a:lnTo>
                <a:lnTo>
                  <a:pt x="651" y="433"/>
                </a:lnTo>
                <a:lnTo>
                  <a:pt x="660" y="425"/>
                </a:lnTo>
                <a:lnTo>
                  <a:pt x="670" y="420"/>
                </a:lnTo>
                <a:lnTo>
                  <a:pt x="704" y="411"/>
                </a:lnTo>
                <a:lnTo>
                  <a:pt x="706" y="411"/>
                </a:lnTo>
                <a:lnTo>
                  <a:pt x="706" y="328"/>
                </a:lnTo>
                <a:lnTo>
                  <a:pt x="670" y="319"/>
                </a:lnTo>
                <a:lnTo>
                  <a:pt x="660" y="315"/>
                </a:lnTo>
                <a:lnTo>
                  <a:pt x="651" y="306"/>
                </a:lnTo>
                <a:lnTo>
                  <a:pt x="646" y="295"/>
                </a:lnTo>
                <a:lnTo>
                  <a:pt x="634" y="260"/>
                </a:lnTo>
                <a:lnTo>
                  <a:pt x="617" y="226"/>
                </a:lnTo>
                <a:lnTo>
                  <a:pt x="613" y="216"/>
                </a:lnTo>
                <a:lnTo>
                  <a:pt x="613" y="204"/>
                </a:lnTo>
                <a:lnTo>
                  <a:pt x="618" y="192"/>
                </a:lnTo>
                <a:lnTo>
                  <a:pt x="636" y="162"/>
                </a:lnTo>
                <a:lnTo>
                  <a:pt x="636" y="162"/>
                </a:lnTo>
                <a:lnTo>
                  <a:pt x="578" y="103"/>
                </a:lnTo>
                <a:lnTo>
                  <a:pt x="546" y="121"/>
                </a:lnTo>
                <a:lnTo>
                  <a:pt x="541" y="124"/>
                </a:lnTo>
                <a:lnTo>
                  <a:pt x="536" y="125"/>
                </a:lnTo>
                <a:lnTo>
                  <a:pt x="529" y="127"/>
                </a:lnTo>
                <a:lnTo>
                  <a:pt x="524" y="125"/>
                </a:lnTo>
                <a:lnTo>
                  <a:pt x="517" y="124"/>
                </a:lnTo>
                <a:lnTo>
                  <a:pt x="512" y="121"/>
                </a:lnTo>
                <a:lnTo>
                  <a:pt x="479" y="104"/>
                </a:lnTo>
                <a:lnTo>
                  <a:pt x="444" y="93"/>
                </a:lnTo>
                <a:lnTo>
                  <a:pt x="432" y="87"/>
                </a:lnTo>
                <a:lnTo>
                  <a:pt x="424" y="79"/>
                </a:lnTo>
                <a:lnTo>
                  <a:pt x="419" y="69"/>
                </a:lnTo>
                <a:lnTo>
                  <a:pt x="411" y="34"/>
                </a:lnTo>
                <a:lnTo>
                  <a:pt x="411" y="34"/>
                </a:lnTo>
                <a:lnTo>
                  <a:pt x="327" y="34"/>
                </a:lnTo>
                <a:close/>
                <a:moveTo>
                  <a:pt x="320" y="0"/>
                </a:moveTo>
                <a:lnTo>
                  <a:pt x="419" y="0"/>
                </a:lnTo>
                <a:lnTo>
                  <a:pt x="427" y="2"/>
                </a:lnTo>
                <a:lnTo>
                  <a:pt x="435" y="7"/>
                </a:lnTo>
                <a:lnTo>
                  <a:pt x="440" y="15"/>
                </a:lnTo>
                <a:lnTo>
                  <a:pt x="443" y="24"/>
                </a:lnTo>
                <a:lnTo>
                  <a:pt x="452" y="60"/>
                </a:lnTo>
                <a:lnTo>
                  <a:pt x="492" y="74"/>
                </a:lnTo>
                <a:lnTo>
                  <a:pt x="529" y="93"/>
                </a:lnTo>
                <a:lnTo>
                  <a:pt x="560" y="73"/>
                </a:lnTo>
                <a:lnTo>
                  <a:pt x="567" y="70"/>
                </a:lnTo>
                <a:lnTo>
                  <a:pt x="574" y="68"/>
                </a:lnTo>
                <a:lnTo>
                  <a:pt x="580" y="68"/>
                </a:lnTo>
                <a:lnTo>
                  <a:pt x="585" y="68"/>
                </a:lnTo>
                <a:lnTo>
                  <a:pt x="591" y="70"/>
                </a:lnTo>
                <a:lnTo>
                  <a:pt x="596" y="73"/>
                </a:lnTo>
                <a:lnTo>
                  <a:pt x="665" y="144"/>
                </a:lnTo>
                <a:lnTo>
                  <a:pt x="670" y="151"/>
                </a:lnTo>
                <a:lnTo>
                  <a:pt x="672" y="159"/>
                </a:lnTo>
                <a:lnTo>
                  <a:pt x="669" y="168"/>
                </a:lnTo>
                <a:lnTo>
                  <a:pt x="665" y="178"/>
                </a:lnTo>
                <a:lnTo>
                  <a:pt x="647" y="209"/>
                </a:lnTo>
                <a:lnTo>
                  <a:pt x="665" y="247"/>
                </a:lnTo>
                <a:lnTo>
                  <a:pt x="678" y="286"/>
                </a:lnTo>
                <a:lnTo>
                  <a:pt x="714" y="295"/>
                </a:lnTo>
                <a:lnTo>
                  <a:pt x="723" y="299"/>
                </a:lnTo>
                <a:lnTo>
                  <a:pt x="731" y="305"/>
                </a:lnTo>
                <a:lnTo>
                  <a:pt x="737" y="311"/>
                </a:lnTo>
                <a:lnTo>
                  <a:pt x="739" y="320"/>
                </a:lnTo>
                <a:lnTo>
                  <a:pt x="739" y="418"/>
                </a:lnTo>
                <a:lnTo>
                  <a:pt x="737" y="428"/>
                </a:lnTo>
                <a:lnTo>
                  <a:pt x="731" y="434"/>
                </a:lnTo>
                <a:lnTo>
                  <a:pt x="723" y="439"/>
                </a:lnTo>
                <a:lnTo>
                  <a:pt x="714" y="443"/>
                </a:lnTo>
                <a:lnTo>
                  <a:pt x="678" y="453"/>
                </a:lnTo>
                <a:lnTo>
                  <a:pt x="665" y="492"/>
                </a:lnTo>
                <a:lnTo>
                  <a:pt x="647" y="530"/>
                </a:lnTo>
                <a:lnTo>
                  <a:pt x="665" y="561"/>
                </a:lnTo>
                <a:lnTo>
                  <a:pt x="669" y="570"/>
                </a:lnTo>
                <a:lnTo>
                  <a:pt x="672" y="580"/>
                </a:lnTo>
                <a:lnTo>
                  <a:pt x="670" y="587"/>
                </a:lnTo>
                <a:lnTo>
                  <a:pt x="665" y="597"/>
                </a:lnTo>
                <a:lnTo>
                  <a:pt x="596" y="666"/>
                </a:lnTo>
                <a:lnTo>
                  <a:pt x="591" y="669"/>
                </a:lnTo>
                <a:lnTo>
                  <a:pt x="587" y="671"/>
                </a:lnTo>
                <a:lnTo>
                  <a:pt x="581" y="671"/>
                </a:lnTo>
                <a:lnTo>
                  <a:pt x="574" y="671"/>
                </a:lnTo>
                <a:lnTo>
                  <a:pt x="567" y="669"/>
                </a:lnTo>
                <a:lnTo>
                  <a:pt x="560" y="666"/>
                </a:lnTo>
                <a:lnTo>
                  <a:pt x="529" y="646"/>
                </a:lnTo>
                <a:lnTo>
                  <a:pt x="492" y="665"/>
                </a:lnTo>
                <a:lnTo>
                  <a:pt x="452" y="679"/>
                </a:lnTo>
                <a:lnTo>
                  <a:pt x="443" y="714"/>
                </a:lnTo>
                <a:lnTo>
                  <a:pt x="440" y="724"/>
                </a:lnTo>
                <a:lnTo>
                  <a:pt x="435" y="731"/>
                </a:lnTo>
                <a:lnTo>
                  <a:pt x="427" y="737"/>
                </a:lnTo>
                <a:lnTo>
                  <a:pt x="419" y="739"/>
                </a:lnTo>
                <a:lnTo>
                  <a:pt x="320" y="739"/>
                </a:lnTo>
                <a:lnTo>
                  <a:pt x="310" y="737"/>
                </a:lnTo>
                <a:lnTo>
                  <a:pt x="304" y="731"/>
                </a:lnTo>
                <a:lnTo>
                  <a:pt x="299" y="724"/>
                </a:lnTo>
                <a:lnTo>
                  <a:pt x="295" y="714"/>
                </a:lnTo>
                <a:lnTo>
                  <a:pt x="287" y="679"/>
                </a:lnTo>
                <a:lnTo>
                  <a:pt x="246" y="665"/>
                </a:lnTo>
                <a:lnTo>
                  <a:pt x="210" y="646"/>
                </a:lnTo>
                <a:lnTo>
                  <a:pt x="177" y="666"/>
                </a:lnTo>
                <a:lnTo>
                  <a:pt x="170" y="669"/>
                </a:lnTo>
                <a:lnTo>
                  <a:pt x="164" y="671"/>
                </a:lnTo>
                <a:lnTo>
                  <a:pt x="157" y="671"/>
                </a:lnTo>
                <a:lnTo>
                  <a:pt x="152" y="671"/>
                </a:lnTo>
                <a:lnTo>
                  <a:pt x="147" y="669"/>
                </a:lnTo>
                <a:lnTo>
                  <a:pt x="143" y="666"/>
                </a:lnTo>
                <a:lnTo>
                  <a:pt x="74" y="597"/>
                </a:lnTo>
                <a:lnTo>
                  <a:pt x="68" y="587"/>
                </a:lnTo>
                <a:lnTo>
                  <a:pt x="67" y="580"/>
                </a:lnTo>
                <a:lnTo>
                  <a:pt x="70" y="570"/>
                </a:lnTo>
                <a:lnTo>
                  <a:pt x="74" y="561"/>
                </a:lnTo>
                <a:lnTo>
                  <a:pt x="92" y="530"/>
                </a:lnTo>
                <a:lnTo>
                  <a:pt x="74" y="492"/>
                </a:lnTo>
                <a:lnTo>
                  <a:pt x="60" y="453"/>
                </a:lnTo>
                <a:lnTo>
                  <a:pt x="24" y="443"/>
                </a:lnTo>
                <a:lnTo>
                  <a:pt x="16" y="439"/>
                </a:lnTo>
                <a:lnTo>
                  <a:pt x="8" y="434"/>
                </a:lnTo>
                <a:lnTo>
                  <a:pt x="2" y="428"/>
                </a:lnTo>
                <a:lnTo>
                  <a:pt x="0" y="418"/>
                </a:lnTo>
                <a:lnTo>
                  <a:pt x="0" y="320"/>
                </a:lnTo>
                <a:lnTo>
                  <a:pt x="2" y="311"/>
                </a:lnTo>
                <a:lnTo>
                  <a:pt x="8" y="305"/>
                </a:lnTo>
                <a:lnTo>
                  <a:pt x="16" y="299"/>
                </a:lnTo>
                <a:lnTo>
                  <a:pt x="24" y="295"/>
                </a:lnTo>
                <a:lnTo>
                  <a:pt x="60" y="286"/>
                </a:lnTo>
                <a:lnTo>
                  <a:pt x="74" y="247"/>
                </a:lnTo>
                <a:lnTo>
                  <a:pt x="92" y="209"/>
                </a:lnTo>
                <a:lnTo>
                  <a:pt x="74" y="178"/>
                </a:lnTo>
                <a:lnTo>
                  <a:pt x="70" y="168"/>
                </a:lnTo>
                <a:lnTo>
                  <a:pt x="67" y="159"/>
                </a:lnTo>
                <a:lnTo>
                  <a:pt x="68" y="151"/>
                </a:lnTo>
                <a:lnTo>
                  <a:pt x="74" y="144"/>
                </a:lnTo>
                <a:lnTo>
                  <a:pt x="143" y="73"/>
                </a:lnTo>
                <a:lnTo>
                  <a:pt x="147" y="70"/>
                </a:lnTo>
                <a:lnTo>
                  <a:pt x="152" y="68"/>
                </a:lnTo>
                <a:lnTo>
                  <a:pt x="157" y="68"/>
                </a:lnTo>
                <a:lnTo>
                  <a:pt x="165" y="68"/>
                </a:lnTo>
                <a:lnTo>
                  <a:pt x="172" y="70"/>
                </a:lnTo>
                <a:lnTo>
                  <a:pt x="177" y="73"/>
                </a:lnTo>
                <a:lnTo>
                  <a:pt x="210" y="93"/>
                </a:lnTo>
                <a:lnTo>
                  <a:pt x="246" y="74"/>
                </a:lnTo>
                <a:lnTo>
                  <a:pt x="287" y="60"/>
                </a:lnTo>
                <a:lnTo>
                  <a:pt x="295" y="24"/>
                </a:lnTo>
                <a:lnTo>
                  <a:pt x="299" y="15"/>
                </a:lnTo>
                <a:lnTo>
                  <a:pt x="304" y="7"/>
                </a:lnTo>
                <a:lnTo>
                  <a:pt x="310" y="2"/>
                </a:lnTo>
                <a:lnTo>
                  <a:pt x="32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endParaRPr lang="zh-CN" altLang="en-US" sz="800">
              <a:latin typeface="+mj-lt"/>
            </a:endParaRPr>
          </a:p>
        </p:txBody>
      </p:sp>
      <p:sp>
        <p:nvSpPr>
          <p:cNvPr id="21" name="Freeform 50">
            <a:extLst>
              <a:ext uri="{FF2B5EF4-FFF2-40B4-BE49-F238E27FC236}">
                <a16:creationId xmlns:a16="http://schemas.microsoft.com/office/drawing/2014/main" id="{5FBA80EE-D080-904C-643E-54F901BB2690}"/>
              </a:ext>
            </a:extLst>
          </p:cNvPr>
          <p:cNvSpPr>
            <a:spLocks noEditPoints="1"/>
          </p:cNvSpPr>
          <p:nvPr/>
        </p:nvSpPr>
        <p:spPr bwMode="auto">
          <a:xfrm>
            <a:off x="7405263" y="3948898"/>
            <a:ext cx="355477" cy="290804"/>
          </a:xfrm>
          <a:custGeom>
            <a:avLst/>
            <a:gdLst>
              <a:gd name="T0" fmla="*/ 707 w 819"/>
              <a:gd name="T1" fmla="*/ 107 h 670"/>
              <a:gd name="T2" fmla="*/ 733 w 819"/>
              <a:gd name="T3" fmla="*/ 246 h 670"/>
              <a:gd name="T4" fmla="*/ 721 w 819"/>
              <a:gd name="T5" fmla="*/ 326 h 670"/>
              <a:gd name="T6" fmla="*/ 700 w 819"/>
              <a:gd name="T7" fmla="*/ 420 h 670"/>
              <a:gd name="T8" fmla="*/ 741 w 819"/>
              <a:gd name="T9" fmla="*/ 465 h 670"/>
              <a:gd name="T10" fmla="*/ 817 w 819"/>
              <a:gd name="T11" fmla="*/ 551 h 670"/>
              <a:gd name="T12" fmla="*/ 816 w 819"/>
              <a:gd name="T13" fmla="*/ 589 h 670"/>
              <a:gd name="T14" fmla="*/ 700 w 819"/>
              <a:gd name="T15" fmla="*/ 558 h 670"/>
              <a:gd name="T16" fmla="*/ 717 w 819"/>
              <a:gd name="T17" fmla="*/ 496 h 670"/>
              <a:gd name="T18" fmla="*/ 662 w 819"/>
              <a:gd name="T19" fmla="*/ 376 h 670"/>
              <a:gd name="T20" fmla="*/ 691 w 819"/>
              <a:gd name="T21" fmla="*/ 304 h 670"/>
              <a:gd name="T22" fmla="*/ 698 w 819"/>
              <a:gd name="T23" fmla="*/ 233 h 670"/>
              <a:gd name="T24" fmla="*/ 685 w 819"/>
              <a:gd name="T25" fmla="*/ 137 h 670"/>
              <a:gd name="T26" fmla="*/ 630 w 819"/>
              <a:gd name="T27" fmla="*/ 113 h 670"/>
              <a:gd name="T28" fmla="*/ 615 w 819"/>
              <a:gd name="T29" fmla="*/ 75 h 670"/>
              <a:gd name="T30" fmla="*/ 228 w 819"/>
              <a:gd name="T31" fmla="*/ 116 h 670"/>
              <a:gd name="T32" fmla="*/ 157 w 819"/>
              <a:gd name="T33" fmla="*/ 124 h 670"/>
              <a:gd name="T34" fmla="*/ 113 w 819"/>
              <a:gd name="T35" fmla="*/ 190 h 670"/>
              <a:gd name="T36" fmla="*/ 127 w 819"/>
              <a:gd name="T37" fmla="*/ 284 h 670"/>
              <a:gd name="T38" fmla="*/ 142 w 819"/>
              <a:gd name="T39" fmla="*/ 323 h 670"/>
              <a:gd name="T40" fmla="*/ 139 w 819"/>
              <a:gd name="T41" fmla="*/ 466 h 670"/>
              <a:gd name="T42" fmla="*/ 53 w 819"/>
              <a:gd name="T43" fmla="*/ 525 h 670"/>
              <a:gd name="T44" fmla="*/ 13 w 819"/>
              <a:gd name="T45" fmla="*/ 594 h 670"/>
              <a:gd name="T46" fmla="*/ 0 w 819"/>
              <a:gd name="T47" fmla="*/ 579 h 670"/>
              <a:gd name="T48" fmla="*/ 40 w 819"/>
              <a:gd name="T49" fmla="*/ 486 h 670"/>
              <a:gd name="T50" fmla="*/ 100 w 819"/>
              <a:gd name="T51" fmla="*/ 454 h 670"/>
              <a:gd name="T52" fmla="*/ 113 w 819"/>
              <a:gd name="T53" fmla="*/ 349 h 670"/>
              <a:gd name="T54" fmla="*/ 89 w 819"/>
              <a:gd name="T55" fmla="*/ 300 h 670"/>
              <a:gd name="T56" fmla="*/ 81 w 819"/>
              <a:gd name="T57" fmla="*/ 161 h 670"/>
              <a:gd name="T58" fmla="*/ 168 w 819"/>
              <a:gd name="T59" fmla="*/ 80 h 670"/>
              <a:gd name="T60" fmla="*/ 375 w 819"/>
              <a:gd name="T61" fmla="*/ 51 h 670"/>
              <a:gd name="T62" fmla="*/ 299 w 819"/>
              <a:gd name="T63" fmla="*/ 145 h 670"/>
              <a:gd name="T64" fmla="*/ 322 w 819"/>
              <a:gd name="T65" fmla="*/ 238 h 670"/>
              <a:gd name="T66" fmla="*/ 320 w 819"/>
              <a:gd name="T67" fmla="*/ 300 h 670"/>
              <a:gd name="T68" fmla="*/ 351 w 819"/>
              <a:gd name="T69" fmla="*/ 346 h 670"/>
              <a:gd name="T70" fmla="*/ 331 w 819"/>
              <a:gd name="T71" fmla="*/ 507 h 670"/>
              <a:gd name="T72" fmla="*/ 232 w 819"/>
              <a:gd name="T73" fmla="*/ 559 h 670"/>
              <a:gd name="T74" fmla="*/ 644 w 819"/>
              <a:gd name="T75" fmla="*/ 613 h 670"/>
              <a:gd name="T76" fmla="*/ 547 w 819"/>
              <a:gd name="T77" fmla="*/ 542 h 670"/>
              <a:gd name="T78" fmla="*/ 457 w 819"/>
              <a:gd name="T79" fmla="*/ 448 h 670"/>
              <a:gd name="T80" fmla="*/ 495 w 819"/>
              <a:gd name="T81" fmla="*/ 306 h 670"/>
              <a:gd name="T82" fmla="*/ 504 w 819"/>
              <a:gd name="T83" fmla="*/ 289 h 670"/>
              <a:gd name="T84" fmla="*/ 516 w 819"/>
              <a:gd name="T85" fmla="*/ 203 h 670"/>
              <a:gd name="T86" fmla="*/ 488 w 819"/>
              <a:gd name="T87" fmla="*/ 67 h 670"/>
              <a:gd name="T88" fmla="*/ 450 w 819"/>
              <a:gd name="T89" fmla="*/ 1 h 670"/>
              <a:gd name="T90" fmla="*/ 551 w 819"/>
              <a:gd name="T91" fmla="*/ 119 h 670"/>
              <a:gd name="T92" fmla="*/ 542 w 819"/>
              <a:gd name="T93" fmla="*/ 285 h 670"/>
              <a:gd name="T94" fmla="*/ 517 w 819"/>
              <a:gd name="T95" fmla="*/ 338 h 670"/>
              <a:gd name="T96" fmla="*/ 500 w 819"/>
              <a:gd name="T97" fmla="*/ 459 h 670"/>
              <a:gd name="T98" fmla="*/ 558 w 819"/>
              <a:gd name="T99" fmla="*/ 507 h 670"/>
              <a:gd name="T100" fmla="*/ 669 w 819"/>
              <a:gd name="T101" fmla="*/ 579 h 670"/>
              <a:gd name="T102" fmla="*/ 687 w 819"/>
              <a:gd name="T103" fmla="*/ 658 h 670"/>
              <a:gd name="T104" fmla="*/ 149 w 819"/>
              <a:gd name="T105" fmla="*/ 670 h 670"/>
              <a:gd name="T106" fmla="*/ 131 w 819"/>
              <a:gd name="T107" fmla="*/ 656 h 670"/>
              <a:gd name="T108" fmla="*/ 164 w 819"/>
              <a:gd name="T109" fmla="*/ 562 h 670"/>
              <a:gd name="T110" fmla="*/ 263 w 819"/>
              <a:gd name="T111" fmla="*/ 505 h 670"/>
              <a:gd name="T112" fmla="*/ 326 w 819"/>
              <a:gd name="T113" fmla="*/ 442 h 670"/>
              <a:gd name="T114" fmla="*/ 296 w 819"/>
              <a:gd name="T115" fmla="*/ 330 h 670"/>
              <a:gd name="T116" fmla="*/ 280 w 819"/>
              <a:gd name="T117" fmla="*/ 264 h 670"/>
              <a:gd name="T118" fmla="*/ 269 w 819"/>
              <a:gd name="T119" fmla="*/ 110 h 670"/>
              <a:gd name="T120" fmla="*/ 367 w 819"/>
              <a:gd name="T121" fmla="*/ 13 h 6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19" h="670">
                <a:moveTo>
                  <a:pt x="615" y="75"/>
                </a:moveTo>
                <a:lnTo>
                  <a:pt x="635" y="76"/>
                </a:lnTo>
                <a:lnTo>
                  <a:pt x="652" y="80"/>
                </a:lnTo>
                <a:lnTo>
                  <a:pt x="668" y="85"/>
                </a:lnTo>
                <a:lnTo>
                  <a:pt x="678" y="90"/>
                </a:lnTo>
                <a:lnTo>
                  <a:pt x="694" y="98"/>
                </a:lnTo>
                <a:lnTo>
                  <a:pt x="707" y="107"/>
                </a:lnTo>
                <a:lnTo>
                  <a:pt x="717" y="119"/>
                </a:lnTo>
                <a:lnTo>
                  <a:pt x="728" y="137"/>
                </a:lnTo>
                <a:lnTo>
                  <a:pt x="738" y="161"/>
                </a:lnTo>
                <a:lnTo>
                  <a:pt x="745" y="183"/>
                </a:lnTo>
                <a:lnTo>
                  <a:pt x="744" y="207"/>
                </a:lnTo>
                <a:lnTo>
                  <a:pt x="740" y="228"/>
                </a:lnTo>
                <a:lnTo>
                  <a:pt x="733" y="246"/>
                </a:lnTo>
                <a:lnTo>
                  <a:pt x="727" y="262"/>
                </a:lnTo>
                <a:lnTo>
                  <a:pt x="729" y="283"/>
                </a:lnTo>
                <a:lnTo>
                  <a:pt x="730" y="300"/>
                </a:lnTo>
                <a:lnTo>
                  <a:pt x="728" y="311"/>
                </a:lnTo>
                <a:lnTo>
                  <a:pt x="725" y="319"/>
                </a:lnTo>
                <a:lnTo>
                  <a:pt x="723" y="325"/>
                </a:lnTo>
                <a:lnTo>
                  <a:pt x="721" y="326"/>
                </a:lnTo>
                <a:lnTo>
                  <a:pt x="717" y="332"/>
                </a:lnTo>
                <a:lnTo>
                  <a:pt x="712" y="340"/>
                </a:lnTo>
                <a:lnTo>
                  <a:pt x="707" y="349"/>
                </a:lnTo>
                <a:lnTo>
                  <a:pt x="703" y="364"/>
                </a:lnTo>
                <a:lnTo>
                  <a:pt x="700" y="380"/>
                </a:lnTo>
                <a:lnTo>
                  <a:pt x="699" y="402"/>
                </a:lnTo>
                <a:lnTo>
                  <a:pt x="700" y="420"/>
                </a:lnTo>
                <a:lnTo>
                  <a:pt x="706" y="435"/>
                </a:lnTo>
                <a:lnTo>
                  <a:pt x="712" y="445"/>
                </a:lnTo>
                <a:lnTo>
                  <a:pt x="720" y="454"/>
                </a:lnTo>
                <a:lnTo>
                  <a:pt x="727" y="459"/>
                </a:lnTo>
                <a:lnTo>
                  <a:pt x="734" y="463"/>
                </a:lnTo>
                <a:lnTo>
                  <a:pt x="738" y="465"/>
                </a:lnTo>
                <a:lnTo>
                  <a:pt x="741" y="465"/>
                </a:lnTo>
                <a:lnTo>
                  <a:pt x="754" y="470"/>
                </a:lnTo>
                <a:lnTo>
                  <a:pt x="767" y="478"/>
                </a:lnTo>
                <a:lnTo>
                  <a:pt x="780" y="486"/>
                </a:lnTo>
                <a:lnTo>
                  <a:pt x="792" y="497"/>
                </a:lnTo>
                <a:lnTo>
                  <a:pt x="804" y="512"/>
                </a:lnTo>
                <a:lnTo>
                  <a:pt x="812" y="530"/>
                </a:lnTo>
                <a:lnTo>
                  <a:pt x="817" y="551"/>
                </a:lnTo>
                <a:lnTo>
                  <a:pt x="819" y="577"/>
                </a:lnTo>
                <a:lnTo>
                  <a:pt x="819" y="577"/>
                </a:lnTo>
                <a:lnTo>
                  <a:pt x="819" y="579"/>
                </a:lnTo>
                <a:lnTo>
                  <a:pt x="819" y="581"/>
                </a:lnTo>
                <a:lnTo>
                  <a:pt x="818" y="584"/>
                </a:lnTo>
                <a:lnTo>
                  <a:pt x="817" y="586"/>
                </a:lnTo>
                <a:lnTo>
                  <a:pt x="816" y="589"/>
                </a:lnTo>
                <a:lnTo>
                  <a:pt x="813" y="592"/>
                </a:lnTo>
                <a:lnTo>
                  <a:pt x="810" y="593"/>
                </a:lnTo>
                <a:lnTo>
                  <a:pt x="806" y="594"/>
                </a:lnTo>
                <a:lnTo>
                  <a:pt x="801" y="596"/>
                </a:lnTo>
                <a:lnTo>
                  <a:pt x="717" y="596"/>
                </a:lnTo>
                <a:lnTo>
                  <a:pt x="710" y="576"/>
                </a:lnTo>
                <a:lnTo>
                  <a:pt x="700" y="558"/>
                </a:lnTo>
                <a:lnTo>
                  <a:pt x="780" y="558"/>
                </a:lnTo>
                <a:lnTo>
                  <a:pt x="776" y="539"/>
                </a:lnTo>
                <a:lnTo>
                  <a:pt x="767" y="525"/>
                </a:lnTo>
                <a:lnTo>
                  <a:pt x="757" y="514"/>
                </a:lnTo>
                <a:lnTo>
                  <a:pt x="744" y="507"/>
                </a:lnTo>
                <a:lnTo>
                  <a:pt x="729" y="501"/>
                </a:lnTo>
                <a:lnTo>
                  <a:pt x="717" y="496"/>
                </a:lnTo>
                <a:lnTo>
                  <a:pt x="706" y="490"/>
                </a:lnTo>
                <a:lnTo>
                  <a:pt x="693" y="479"/>
                </a:lnTo>
                <a:lnTo>
                  <a:pt x="681" y="466"/>
                </a:lnTo>
                <a:lnTo>
                  <a:pt x="670" y="448"/>
                </a:lnTo>
                <a:lnTo>
                  <a:pt x="664" y="427"/>
                </a:lnTo>
                <a:lnTo>
                  <a:pt x="661" y="402"/>
                </a:lnTo>
                <a:lnTo>
                  <a:pt x="662" y="376"/>
                </a:lnTo>
                <a:lnTo>
                  <a:pt x="666" y="355"/>
                </a:lnTo>
                <a:lnTo>
                  <a:pt x="672" y="336"/>
                </a:lnTo>
                <a:lnTo>
                  <a:pt x="678" y="323"/>
                </a:lnTo>
                <a:lnTo>
                  <a:pt x="685" y="313"/>
                </a:lnTo>
                <a:lnTo>
                  <a:pt x="690" y="305"/>
                </a:lnTo>
                <a:lnTo>
                  <a:pt x="691" y="304"/>
                </a:lnTo>
                <a:lnTo>
                  <a:pt x="691" y="304"/>
                </a:lnTo>
                <a:lnTo>
                  <a:pt x="693" y="300"/>
                </a:lnTo>
                <a:lnTo>
                  <a:pt x="693" y="293"/>
                </a:lnTo>
                <a:lnTo>
                  <a:pt x="693" y="284"/>
                </a:lnTo>
                <a:lnTo>
                  <a:pt x="690" y="270"/>
                </a:lnTo>
                <a:lnTo>
                  <a:pt x="689" y="258"/>
                </a:lnTo>
                <a:lnTo>
                  <a:pt x="693" y="245"/>
                </a:lnTo>
                <a:lnTo>
                  <a:pt x="698" y="233"/>
                </a:lnTo>
                <a:lnTo>
                  <a:pt x="703" y="220"/>
                </a:lnTo>
                <a:lnTo>
                  <a:pt x="707" y="204"/>
                </a:lnTo>
                <a:lnTo>
                  <a:pt x="707" y="190"/>
                </a:lnTo>
                <a:lnTo>
                  <a:pt x="704" y="174"/>
                </a:lnTo>
                <a:lnTo>
                  <a:pt x="696" y="157"/>
                </a:lnTo>
                <a:lnTo>
                  <a:pt x="690" y="145"/>
                </a:lnTo>
                <a:lnTo>
                  <a:pt x="685" y="137"/>
                </a:lnTo>
                <a:lnTo>
                  <a:pt x="678" y="132"/>
                </a:lnTo>
                <a:lnTo>
                  <a:pt x="672" y="128"/>
                </a:lnTo>
                <a:lnTo>
                  <a:pt x="662" y="124"/>
                </a:lnTo>
                <a:lnTo>
                  <a:pt x="657" y="122"/>
                </a:lnTo>
                <a:lnTo>
                  <a:pt x="652" y="118"/>
                </a:lnTo>
                <a:lnTo>
                  <a:pt x="641" y="115"/>
                </a:lnTo>
                <a:lnTo>
                  <a:pt x="630" y="113"/>
                </a:lnTo>
                <a:lnTo>
                  <a:pt x="615" y="111"/>
                </a:lnTo>
                <a:lnTo>
                  <a:pt x="601" y="113"/>
                </a:lnTo>
                <a:lnTo>
                  <a:pt x="590" y="116"/>
                </a:lnTo>
                <a:lnTo>
                  <a:pt x="589" y="118"/>
                </a:lnTo>
                <a:lnTo>
                  <a:pt x="577" y="81"/>
                </a:lnTo>
                <a:lnTo>
                  <a:pt x="596" y="76"/>
                </a:lnTo>
                <a:lnTo>
                  <a:pt x="615" y="75"/>
                </a:lnTo>
                <a:close/>
                <a:moveTo>
                  <a:pt x="204" y="75"/>
                </a:moveTo>
                <a:lnTo>
                  <a:pt x="223" y="76"/>
                </a:lnTo>
                <a:lnTo>
                  <a:pt x="241" y="81"/>
                </a:lnTo>
                <a:lnTo>
                  <a:pt x="237" y="89"/>
                </a:lnTo>
                <a:lnTo>
                  <a:pt x="235" y="97"/>
                </a:lnTo>
                <a:lnTo>
                  <a:pt x="231" y="106"/>
                </a:lnTo>
                <a:lnTo>
                  <a:pt x="228" y="116"/>
                </a:lnTo>
                <a:lnTo>
                  <a:pt x="218" y="113"/>
                </a:lnTo>
                <a:lnTo>
                  <a:pt x="204" y="111"/>
                </a:lnTo>
                <a:lnTo>
                  <a:pt x="190" y="113"/>
                </a:lnTo>
                <a:lnTo>
                  <a:pt x="178" y="115"/>
                </a:lnTo>
                <a:lnTo>
                  <a:pt x="168" y="118"/>
                </a:lnTo>
                <a:lnTo>
                  <a:pt x="163" y="122"/>
                </a:lnTo>
                <a:lnTo>
                  <a:pt x="157" y="124"/>
                </a:lnTo>
                <a:lnTo>
                  <a:pt x="148" y="128"/>
                </a:lnTo>
                <a:lnTo>
                  <a:pt x="142" y="132"/>
                </a:lnTo>
                <a:lnTo>
                  <a:pt x="135" y="137"/>
                </a:lnTo>
                <a:lnTo>
                  <a:pt x="130" y="145"/>
                </a:lnTo>
                <a:lnTo>
                  <a:pt x="123" y="157"/>
                </a:lnTo>
                <a:lnTo>
                  <a:pt x="115" y="174"/>
                </a:lnTo>
                <a:lnTo>
                  <a:pt x="113" y="190"/>
                </a:lnTo>
                <a:lnTo>
                  <a:pt x="113" y="204"/>
                </a:lnTo>
                <a:lnTo>
                  <a:pt x="117" y="220"/>
                </a:lnTo>
                <a:lnTo>
                  <a:pt x="122" y="233"/>
                </a:lnTo>
                <a:lnTo>
                  <a:pt x="127" y="245"/>
                </a:lnTo>
                <a:lnTo>
                  <a:pt x="131" y="258"/>
                </a:lnTo>
                <a:lnTo>
                  <a:pt x="130" y="270"/>
                </a:lnTo>
                <a:lnTo>
                  <a:pt x="127" y="284"/>
                </a:lnTo>
                <a:lnTo>
                  <a:pt x="127" y="293"/>
                </a:lnTo>
                <a:lnTo>
                  <a:pt x="127" y="300"/>
                </a:lnTo>
                <a:lnTo>
                  <a:pt x="129" y="304"/>
                </a:lnTo>
                <a:lnTo>
                  <a:pt x="129" y="304"/>
                </a:lnTo>
                <a:lnTo>
                  <a:pt x="130" y="305"/>
                </a:lnTo>
                <a:lnTo>
                  <a:pt x="135" y="313"/>
                </a:lnTo>
                <a:lnTo>
                  <a:pt x="142" y="323"/>
                </a:lnTo>
                <a:lnTo>
                  <a:pt x="148" y="336"/>
                </a:lnTo>
                <a:lnTo>
                  <a:pt x="153" y="355"/>
                </a:lnTo>
                <a:lnTo>
                  <a:pt x="157" y="376"/>
                </a:lnTo>
                <a:lnTo>
                  <a:pt x="159" y="402"/>
                </a:lnTo>
                <a:lnTo>
                  <a:pt x="156" y="427"/>
                </a:lnTo>
                <a:lnTo>
                  <a:pt x="149" y="448"/>
                </a:lnTo>
                <a:lnTo>
                  <a:pt x="139" y="466"/>
                </a:lnTo>
                <a:lnTo>
                  <a:pt x="127" y="479"/>
                </a:lnTo>
                <a:lnTo>
                  <a:pt x="114" y="490"/>
                </a:lnTo>
                <a:lnTo>
                  <a:pt x="102" y="496"/>
                </a:lnTo>
                <a:lnTo>
                  <a:pt x="91" y="501"/>
                </a:lnTo>
                <a:lnTo>
                  <a:pt x="76" y="507"/>
                </a:lnTo>
                <a:lnTo>
                  <a:pt x="63" y="514"/>
                </a:lnTo>
                <a:lnTo>
                  <a:pt x="53" y="525"/>
                </a:lnTo>
                <a:lnTo>
                  <a:pt x="43" y="539"/>
                </a:lnTo>
                <a:lnTo>
                  <a:pt x="40" y="558"/>
                </a:lnTo>
                <a:lnTo>
                  <a:pt x="119" y="558"/>
                </a:lnTo>
                <a:lnTo>
                  <a:pt x="110" y="576"/>
                </a:lnTo>
                <a:lnTo>
                  <a:pt x="102" y="596"/>
                </a:lnTo>
                <a:lnTo>
                  <a:pt x="19" y="596"/>
                </a:lnTo>
                <a:lnTo>
                  <a:pt x="13" y="594"/>
                </a:lnTo>
                <a:lnTo>
                  <a:pt x="9" y="593"/>
                </a:lnTo>
                <a:lnTo>
                  <a:pt x="7" y="592"/>
                </a:lnTo>
                <a:lnTo>
                  <a:pt x="4" y="589"/>
                </a:lnTo>
                <a:lnTo>
                  <a:pt x="3" y="586"/>
                </a:lnTo>
                <a:lnTo>
                  <a:pt x="2" y="584"/>
                </a:lnTo>
                <a:lnTo>
                  <a:pt x="0" y="581"/>
                </a:lnTo>
                <a:lnTo>
                  <a:pt x="0" y="579"/>
                </a:lnTo>
                <a:lnTo>
                  <a:pt x="0" y="577"/>
                </a:lnTo>
                <a:lnTo>
                  <a:pt x="0" y="577"/>
                </a:lnTo>
                <a:lnTo>
                  <a:pt x="3" y="551"/>
                </a:lnTo>
                <a:lnTo>
                  <a:pt x="8" y="530"/>
                </a:lnTo>
                <a:lnTo>
                  <a:pt x="16" y="512"/>
                </a:lnTo>
                <a:lnTo>
                  <a:pt x="28" y="497"/>
                </a:lnTo>
                <a:lnTo>
                  <a:pt x="40" y="486"/>
                </a:lnTo>
                <a:lnTo>
                  <a:pt x="53" y="478"/>
                </a:lnTo>
                <a:lnTo>
                  <a:pt x="66" y="470"/>
                </a:lnTo>
                <a:lnTo>
                  <a:pt x="79" y="465"/>
                </a:lnTo>
                <a:lnTo>
                  <a:pt x="81" y="465"/>
                </a:lnTo>
                <a:lnTo>
                  <a:pt x="85" y="463"/>
                </a:lnTo>
                <a:lnTo>
                  <a:pt x="93" y="459"/>
                </a:lnTo>
                <a:lnTo>
                  <a:pt x="100" y="454"/>
                </a:lnTo>
                <a:lnTo>
                  <a:pt x="108" y="445"/>
                </a:lnTo>
                <a:lnTo>
                  <a:pt x="114" y="435"/>
                </a:lnTo>
                <a:lnTo>
                  <a:pt x="119" y="420"/>
                </a:lnTo>
                <a:lnTo>
                  <a:pt x="121" y="402"/>
                </a:lnTo>
                <a:lnTo>
                  <a:pt x="119" y="380"/>
                </a:lnTo>
                <a:lnTo>
                  <a:pt x="117" y="364"/>
                </a:lnTo>
                <a:lnTo>
                  <a:pt x="113" y="349"/>
                </a:lnTo>
                <a:lnTo>
                  <a:pt x="108" y="340"/>
                </a:lnTo>
                <a:lnTo>
                  <a:pt x="102" y="332"/>
                </a:lnTo>
                <a:lnTo>
                  <a:pt x="98" y="326"/>
                </a:lnTo>
                <a:lnTo>
                  <a:pt x="97" y="325"/>
                </a:lnTo>
                <a:lnTo>
                  <a:pt x="95" y="319"/>
                </a:lnTo>
                <a:lnTo>
                  <a:pt x="92" y="311"/>
                </a:lnTo>
                <a:lnTo>
                  <a:pt x="89" y="300"/>
                </a:lnTo>
                <a:lnTo>
                  <a:pt x="91" y="283"/>
                </a:lnTo>
                <a:lnTo>
                  <a:pt x="93" y="262"/>
                </a:lnTo>
                <a:lnTo>
                  <a:pt x="87" y="246"/>
                </a:lnTo>
                <a:lnTo>
                  <a:pt x="80" y="228"/>
                </a:lnTo>
                <a:lnTo>
                  <a:pt x="76" y="207"/>
                </a:lnTo>
                <a:lnTo>
                  <a:pt x="75" y="183"/>
                </a:lnTo>
                <a:lnTo>
                  <a:pt x="81" y="161"/>
                </a:lnTo>
                <a:lnTo>
                  <a:pt x="92" y="137"/>
                </a:lnTo>
                <a:lnTo>
                  <a:pt x="102" y="119"/>
                </a:lnTo>
                <a:lnTo>
                  <a:pt x="113" y="107"/>
                </a:lnTo>
                <a:lnTo>
                  <a:pt x="126" y="98"/>
                </a:lnTo>
                <a:lnTo>
                  <a:pt x="142" y="90"/>
                </a:lnTo>
                <a:lnTo>
                  <a:pt x="152" y="85"/>
                </a:lnTo>
                <a:lnTo>
                  <a:pt x="168" y="80"/>
                </a:lnTo>
                <a:lnTo>
                  <a:pt x="185" y="76"/>
                </a:lnTo>
                <a:lnTo>
                  <a:pt x="204" y="75"/>
                </a:lnTo>
                <a:close/>
                <a:moveTo>
                  <a:pt x="432" y="37"/>
                </a:moveTo>
                <a:lnTo>
                  <a:pt x="413" y="38"/>
                </a:lnTo>
                <a:lnTo>
                  <a:pt x="395" y="42"/>
                </a:lnTo>
                <a:lnTo>
                  <a:pt x="382" y="47"/>
                </a:lnTo>
                <a:lnTo>
                  <a:pt x="375" y="51"/>
                </a:lnTo>
                <a:lnTo>
                  <a:pt x="369" y="54"/>
                </a:lnTo>
                <a:lnTo>
                  <a:pt x="352" y="61"/>
                </a:lnTo>
                <a:lnTo>
                  <a:pt x="339" y="71"/>
                </a:lnTo>
                <a:lnTo>
                  <a:pt x="326" y="82"/>
                </a:lnTo>
                <a:lnTo>
                  <a:pt x="314" y="101"/>
                </a:lnTo>
                <a:lnTo>
                  <a:pt x="304" y="124"/>
                </a:lnTo>
                <a:lnTo>
                  <a:pt x="299" y="145"/>
                </a:lnTo>
                <a:lnTo>
                  <a:pt x="300" y="167"/>
                </a:lnTo>
                <a:lnTo>
                  <a:pt x="304" y="190"/>
                </a:lnTo>
                <a:lnTo>
                  <a:pt x="312" y="208"/>
                </a:lnTo>
                <a:lnTo>
                  <a:pt x="318" y="224"/>
                </a:lnTo>
                <a:lnTo>
                  <a:pt x="320" y="226"/>
                </a:lnTo>
                <a:lnTo>
                  <a:pt x="321" y="230"/>
                </a:lnTo>
                <a:lnTo>
                  <a:pt x="322" y="238"/>
                </a:lnTo>
                <a:lnTo>
                  <a:pt x="321" y="249"/>
                </a:lnTo>
                <a:lnTo>
                  <a:pt x="317" y="267"/>
                </a:lnTo>
                <a:lnTo>
                  <a:pt x="317" y="281"/>
                </a:lnTo>
                <a:lnTo>
                  <a:pt x="317" y="291"/>
                </a:lnTo>
                <a:lnTo>
                  <a:pt x="318" y="297"/>
                </a:lnTo>
                <a:lnTo>
                  <a:pt x="320" y="300"/>
                </a:lnTo>
                <a:lnTo>
                  <a:pt x="320" y="300"/>
                </a:lnTo>
                <a:lnTo>
                  <a:pt x="320" y="301"/>
                </a:lnTo>
                <a:lnTo>
                  <a:pt x="321" y="302"/>
                </a:lnTo>
                <a:lnTo>
                  <a:pt x="324" y="305"/>
                </a:lnTo>
                <a:lnTo>
                  <a:pt x="325" y="306"/>
                </a:lnTo>
                <a:lnTo>
                  <a:pt x="333" y="317"/>
                </a:lnTo>
                <a:lnTo>
                  <a:pt x="342" y="330"/>
                </a:lnTo>
                <a:lnTo>
                  <a:pt x="351" y="346"/>
                </a:lnTo>
                <a:lnTo>
                  <a:pt x="358" y="366"/>
                </a:lnTo>
                <a:lnTo>
                  <a:pt x="363" y="391"/>
                </a:lnTo>
                <a:lnTo>
                  <a:pt x="365" y="420"/>
                </a:lnTo>
                <a:lnTo>
                  <a:pt x="363" y="448"/>
                </a:lnTo>
                <a:lnTo>
                  <a:pt x="355" y="471"/>
                </a:lnTo>
                <a:lnTo>
                  <a:pt x="344" y="491"/>
                </a:lnTo>
                <a:lnTo>
                  <a:pt x="331" y="507"/>
                </a:lnTo>
                <a:lnTo>
                  <a:pt x="317" y="520"/>
                </a:lnTo>
                <a:lnTo>
                  <a:pt x="301" y="530"/>
                </a:lnTo>
                <a:lnTo>
                  <a:pt x="286" y="538"/>
                </a:lnTo>
                <a:lnTo>
                  <a:pt x="272" y="542"/>
                </a:lnTo>
                <a:lnTo>
                  <a:pt x="271" y="542"/>
                </a:lnTo>
                <a:lnTo>
                  <a:pt x="252" y="550"/>
                </a:lnTo>
                <a:lnTo>
                  <a:pt x="232" y="559"/>
                </a:lnTo>
                <a:lnTo>
                  <a:pt x="214" y="568"/>
                </a:lnTo>
                <a:lnTo>
                  <a:pt x="198" y="580"/>
                </a:lnTo>
                <a:lnTo>
                  <a:pt x="185" y="594"/>
                </a:lnTo>
                <a:lnTo>
                  <a:pt x="176" y="613"/>
                </a:lnTo>
                <a:lnTo>
                  <a:pt x="169" y="632"/>
                </a:lnTo>
                <a:lnTo>
                  <a:pt x="651" y="632"/>
                </a:lnTo>
                <a:lnTo>
                  <a:pt x="644" y="613"/>
                </a:lnTo>
                <a:lnTo>
                  <a:pt x="635" y="594"/>
                </a:lnTo>
                <a:lnTo>
                  <a:pt x="622" y="580"/>
                </a:lnTo>
                <a:lnTo>
                  <a:pt x="606" y="568"/>
                </a:lnTo>
                <a:lnTo>
                  <a:pt x="588" y="559"/>
                </a:lnTo>
                <a:lnTo>
                  <a:pt x="568" y="550"/>
                </a:lnTo>
                <a:lnTo>
                  <a:pt x="549" y="542"/>
                </a:lnTo>
                <a:lnTo>
                  <a:pt x="547" y="542"/>
                </a:lnTo>
                <a:lnTo>
                  <a:pt x="534" y="538"/>
                </a:lnTo>
                <a:lnTo>
                  <a:pt x="518" y="530"/>
                </a:lnTo>
                <a:lnTo>
                  <a:pt x="503" y="520"/>
                </a:lnTo>
                <a:lnTo>
                  <a:pt x="488" y="507"/>
                </a:lnTo>
                <a:lnTo>
                  <a:pt x="475" y="491"/>
                </a:lnTo>
                <a:lnTo>
                  <a:pt x="465" y="471"/>
                </a:lnTo>
                <a:lnTo>
                  <a:pt x="457" y="448"/>
                </a:lnTo>
                <a:lnTo>
                  <a:pt x="454" y="420"/>
                </a:lnTo>
                <a:lnTo>
                  <a:pt x="457" y="391"/>
                </a:lnTo>
                <a:lnTo>
                  <a:pt x="462" y="366"/>
                </a:lnTo>
                <a:lnTo>
                  <a:pt x="469" y="346"/>
                </a:lnTo>
                <a:lnTo>
                  <a:pt x="478" y="330"/>
                </a:lnTo>
                <a:lnTo>
                  <a:pt x="487" y="317"/>
                </a:lnTo>
                <a:lnTo>
                  <a:pt x="495" y="306"/>
                </a:lnTo>
                <a:lnTo>
                  <a:pt x="496" y="305"/>
                </a:lnTo>
                <a:lnTo>
                  <a:pt x="499" y="302"/>
                </a:lnTo>
                <a:lnTo>
                  <a:pt x="500" y="301"/>
                </a:lnTo>
                <a:lnTo>
                  <a:pt x="501" y="298"/>
                </a:lnTo>
                <a:lnTo>
                  <a:pt x="501" y="298"/>
                </a:lnTo>
                <a:lnTo>
                  <a:pt x="503" y="294"/>
                </a:lnTo>
                <a:lnTo>
                  <a:pt x="504" y="289"/>
                </a:lnTo>
                <a:lnTo>
                  <a:pt x="504" y="280"/>
                </a:lnTo>
                <a:lnTo>
                  <a:pt x="504" y="267"/>
                </a:lnTo>
                <a:lnTo>
                  <a:pt x="500" y="251"/>
                </a:lnTo>
                <a:lnTo>
                  <a:pt x="500" y="236"/>
                </a:lnTo>
                <a:lnTo>
                  <a:pt x="507" y="221"/>
                </a:lnTo>
                <a:lnTo>
                  <a:pt x="511" y="213"/>
                </a:lnTo>
                <a:lnTo>
                  <a:pt x="516" y="203"/>
                </a:lnTo>
                <a:lnTo>
                  <a:pt x="520" y="190"/>
                </a:lnTo>
                <a:lnTo>
                  <a:pt x="521" y="173"/>
                </a:lnTo>
                <a:lnTo>
                  <a:pt x="520" y="152"/>
                </a:lnTo>
                <a:lnTo>
                  <a:pt x="515" y="128"/>
                </a:lnTo>
                <a:lnTo>
                  <a:pt x="505" y="101"/>
                </a:lnTo>
                <a:lnTo>
                  <a:pt x="496" y="81"/>
                </a:lnTo>
                <a:lnTo>
                  <a:pt x="488" y="67"/>
                </a:lnTo>
                <a:lnTo>
                  <a:pt x="481" y="56"/>
                </a:lnTo>
                <a:lnTo>
                  <a:pt x="474" y="50"/>
                </a:lnTo>
                <a:lnTo>
                  <a:pt x="467" y="44"/>
                </a:lnTo>
                <a:lnTo>
                  <a:pt x="452" y="39"/>
                </a:lnTo>
                <a:lnTo>
                  <a:pt x="432" y="37"/>
                </a:lnTo>
                <a:close/>
                <a:moveTo>
                  <a:pt x="432" y="0"/>
                </a:moveTo>
                <a:lnTo>
                  <a:pt x="450" y="1"/>
                </a:lnTo>
                <a:lnTo>
                  <a:pt x="469" y="5"/>
                </a:lnTo>
                <a:lnTo>
                  <a:pt x="486" y="12"/>
                </a:lnTo>
                <a:lnTo>
                  <a:pt x="501" y="23"/>
                </a:lnTo>
                <a:lnTo>
                  <a:pt x="515" y="39"/>
                </a:lnTo>
                <a:lnTo>
                  <a:pt x="528" y="60"/>
                </a:lnTo>
                <a:lnTo>
                  <a:pt x="539" y="86"/>
                </a:lnTo>
                <a:lnTo>
                  <a:pt x="551" y="119"/>
                </a:lnTo>
                <a:lnTo>
                  <a:pt x="558" y="149"/>
                </a:lnTo>
                <a:lnTo>
                  <a:pt x="558" y="177"/>
                </a:lnTo>
                <a:lnTo>
                  <a:pt x="555" y="202"/>
                </a:lnTo>
                <a:lnTo>
                  <a:pt x="547" y="224"/>
                </a:lnTo>
                <a:lnTo>
                  <a:pt x="537" y="242"/>
                </a:lnTo>
                <a:lnTo>
                  <a:pt x="541" y="266"/>
                </a:lnTo>
                <a:lnTo>
                  <a:pt x="542" y="285"/>
                </a:lnTo>
                <a:lnTo>
                  <a:pt x="539" y="300"/>
                </a:lnTo>
                <a:lnTo>
                  <a:pt x="537" y="310"/>
                </a:lnTo>
                <a:lnTo>
                  <a:pt x="534" y="318"/>
                </a:lnTo>
                <a:lnTo>
                  <a:pt x="530" y="322"/>
                </a:lnTo>
                <a:lnTo>
                  <a:pt x="529" y="323"/>
                </a:lnTo>
                <a:lnTo>
                  <a:pt x="524" y="330"/>
                </a:lnTo>
                <a:lnTo>
                  <a:pt x="517" y="338"/>
                </a:lnTo>
                <a:lnTo>
                  <a:pt x="511" y="348"/>
                </a:lnTo>
                <a:lnTo>
                  <a:pt x="503" y="361"/>
                </a:lnTo>
                <a:lnTo>
                  <a:pt x="498" y="377"/>
                </a:lnTo>
                <a:lnTo>
                  <a:pt x="494" y="397"/>
                </a:lnTo>
                <a:lnTo>
                  <a:pt x="491" y="420"/>
                </a:lnTo>
                <a:lnTo>
                  <a:pt x="494" y="442"/>
                </a:lnTo>
                <a:lnTo>
                  <a:pt x="500" y="459"/>
                </a:lnTo>
                <a:lnTo>
                  <a:pt x="509" y="474"/>
                </a:lnTo>
                <a:lnTo>
                  <a:pt x="520" y="486"/>
                </a:lnTo>
                <a:lnTo>
                  <a:pt x="530" y="493"/>
                </a:lnTo>
                <a:lnTo>
                  <a:pt x="541" y="500"/>
                </a:lnTo>
                <a:lnTo>
                  <a:pt x="550" y="504"/>
                </a:lnTo>
                <a:lnTo>
                  <a:pt x="556" y="505"/>
                </a:lnTo>
                <a:lnTo>
                  <a:pt x="558" y="507"/>
                </a:lnTo>
                <a:lnTo>
                  <a:pt x="572" y="512"/>
                </a:lnTo>
                <a:lnTo>
                  <a:pt x="588" y="517"/>
                </a:lnTo>
                <a:lnTo>
                  <a:pt x="605" y="525"/>
                </a:lnTo>
                <a:lnTo>
                  <a:pt x="623" y="535"/>
                </a:lnTo>
                <a:lnTo>
                  <a:pt x="640" y="547"/>
                </a:lnTo>
                <a:lnTo>
                  <a:pt x="656" y="562"/>
                </a:lnTo>
                <a:lnTo>
                  <a:pt x="669" y="579"/>
                </a:lnTo>
                <a:lnTo>
                  <a:pt x="679" y="599"/>
                </a:lnTo>
                <a:lnTo>
                  <a:pt x="686" y="623"/>
                </a:lnTo>
                <a:lnTo>
                  <a:pt x="689" y="652"/>
                </a:lnTo>
                <a:lnTo>
                  <a:pt x="689" y="652"/>
                </a:lnTo>
                <a:lnTo>
                  <a:pt x="689" y="653"/>
                </a:lnTo>
                <a:lnTo>
                  <a:pt x="689" y="656"/>
                </a:lnTo>
                <a:lnTo>
                  <a:pt x="687" y="658"/>
                </a:lnTo>
                <a:lnTo>
                  <a:pt x="687" y="661"/>
                </a:lnTo>
                <a:lnTo>
                  <a:pt x="685" y="664"/>
                </a:lnTo>
                <a:lnTo>
                  <a:pt x="683" y="666"/>
                </a:lnTo>
                <a:lnTo>
                  <a:pt x="679" y="668"/>
                </a:lnTo>
                <a:lnTo>
                  <a:pt x="676" y="669"/>
                </a:lnTo>
                <a:lnTo>
                  <a:pt x="670" y="670"/>
                </a:lnTo>
                <a:lnTo>
                  <a:pt x="149" y="670"/>
                </a:lnTo>
                <a:lnTo>
                  <a:pt x="144" y="669"/>
                </a:lnTo>
                <a:lnTo>
                  <a:pt x="140" y="668"/>
                </a:lnTo>
                <a:lnTo>
                  <a:pt x="136" y="666"/>
                </a:lnTo>
                <a:lnTo>
                  <a:pt x="135" y="664"/>
                </a:lnTo>
                <a:lnTo>
                  <a:pt x="132" y="661"/>
                </a:lnTo>
                <a:lnTo>
                  <a:pt x="132" y="658"/>
                </a:lnTo>
                <a:lnTo>
                  <a:pt x="131" y="656"/>
                </a:lnTo>
                <a:lnTo>
                  <a:pt x="131" y="653"/>
                </a:lnTo>
                <a:lnTo>
                  <a:pt x="131" y="652"/>
                </a:lnTo>
                <a:lnTo>
                  <a:pt x="131" y="652"/>
                </a:lnTo>
                <a:lnTo>
                  <a:pt x="134" y="623"/>
                </a:lnTo>
                <a:lnTo>
                  <a:pt x="140" y="599"/>
                </a:lnTo>
                <a:lnTo>
                  <a:pt x="151" y="579"/>
                </a:lnTo>
                <a:lnTo>
                  <a:pt x="164" y="562"/>
                </a:lnTo>
                <a:lnTo>
                  <a:pt x="180" y="547"/>
                </a:lnTo>
                <a:lnTo>
                  <a:pt x="197" y="535"/>
                </a:lnTo>
                <a:lnTo>
                  <a:pt x="215" y="525"/>
                </a:lnTo>
                <a:lnTo>
                  <a:pt x="232" y="517"/>
                </a:lnTo>
                <a:lnTo>
                  <a:pt x="248" y="512"/>
                </a:lnTo>
                <a:lnTo>
                  <a:pt x="262" y="507"/>
                </a:lnTo>
                <a:lnTo>
                  <a:pt x="263" y="505"/>
                </a:lnTo>
                <a:lnTo>
                  <a:pt x="270" y="504"/>
                </a:lnTo>
                <a:lnTo>
                  <a:pt x="279" y="500"/>
                </a:lnTo>
                <a:lnTo>
                  <a:pt x="289" y="493"/>
                </a:lnTo>
                <a:lnTo>
                  <a:pt x="300" y="486"/>
                </a:lnTo>
                <a:lnTo>
                  <a:pt x="310" y="474"/>
                </a:lnTo>
                <a:lnTo>
                  <a:pt x="320" y="459"/>
                </a:lnTo>
                <a:lnTo>
                  <a:pt x="326" y="442"/>
                </a:lnTo>
                <a:lnTo>
                  <a:pt x="329" y="420"/>
                </a:lnTo>
                <a:lnTo>
                  <a:pt x="326" y="397"/>
                </a:lnTo>
                <a:lnTo>
                  <a:pt x="322" y="377"/>
                </a:lnTo>
                <a:lnTo>
                  <a:pt x="317" y="361"/>
                </a:lnTo>
                <a:lnTo>
                  <a:pt x="309" y="348"/>
                </a:lnTo>
                <a:lnTo>
                  <a:pt x="303" y="338"/>
                </a:lnTo>
                <a:lnTo>
                  <a:pt x="296" y="330"/>
                </a:lnTo>
                <a:lnTo>
                  <a:pt x="291" y="323"/>
                </a:lnTo>
                <a:lnTo>
                  <a:pt x="289" y="322"/>
                </a:lnTo>
                <a:lnTo>
                  <a:pt x="287" y="317"/>
                </a:lnTo>
                <a:lnTo>
                  <a:pt x="283" y="310"/>
                </a:lnTo>
                <a:lnTo>
                  <a:pt x="280" y="298"/>
                </a:lnTo>
                <a:lnTo>
                  <a:pt x="279" y="284"/>
                </a:lnTo>
                <a:lnTo>
                  <a:pt x="280" y="264"/>
                </a:lnTo>
                <a:lnTo>
                  <a:pt x="284" y="241"/>
                </a:lnTo>
                <a:lnTo>
                  <a:pt x="278" y="225"/>
                </a:lnTo>
                <a:lnTo>
                  <a:pt x="271" y="205"/>
                </a:lnTo>
                <a:lnTo>
                  <a:pt x="265" y="183"/>
                </a:lnTo>
                <a:lnTo>
                  <a:pt x="261" y="160"/>
                </a:lnTo>
                <a:lnTo>
                  <a:pt x="262" y="135"/>
                </a:lnTo>
                <a:lnTo>
                  <a:pt x="269" y="110"/>
                </a:lnTo>
                <a:lnTo>
                  <a:pt x="280" y="85"/>
                </a:lnTo>
                <a:lnTo>
                  <a:pt x="293" y="64"/>
                </a:lnTo>
                <a:lnTo>
                  <a:pt x="307" y="50"/>
                </a:lnTo>
                <a:lnTo>
                  <a:pt x="321" y="38"/>
                </a:lnTo>
                <a:lnTo>
                  <a:pt x="337" y="29"/>
                </a:lnTo>
                <a:lnTo>
                  <a:pt x="355" y="20"/>
                </a:lnTo>
                <a:lnTo>
                  <a:pt x="367" y="13"/>
                </a:lnTo>
                <a:lnTo>
                  <a:pt x="386" y="6"/>
                </a:lnTo>
                <a:lnTo>
                  <a:pt x="409" y="1"/>
                </a:lnTo>
                <a:lnTo>
                  <a:pt x="43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endParaRPr lang="zh-CN" altLang="en-US" sz="800">
              <a:latin typeface="+mj-lt"/>
            </a:endParaRPr>
          </a:p>
        </p:txBody>
      </p:sp>
      <p:sp>
        <p:nvSpPr>
          <p:cNvPr id="23" name="Freeform 540">
            <a:extLst>
              <a:ext uri="{FF2B5EF4-FFF2-40B4-BE49-F238E27FC236}">
                <a16:creationId xmlns:a16="http://schemas.microsoft.com/office/drawing/2014/main" id="{B170B504-F29D-A5F1-A8A5-2DFC380C9BD3}"/>
              </a:ext>
            </a:extLst>
          </p:cNvPr>
          <p:cNvSpPr>
            <a:spLocks noEditPoints="1"/>
          </p:cNvSpPr>
          <p:nvPr/>
        </p:nvSpPr>
        <p:spPr bwMode="auto">
          <a:xfrm>
            <a:off x="4676493" y="3893770"/>
            <a:ext cx="321333" cy="392040"/>
          </a:xfrm>
          <a:custGeom>
            <a:avLst/>
            <a:gdLst>
              <a:gd name="T0" fmla="*/ 374 w 868"/>
              <a:gd name="T1" fmla="*/ 870 h 1059"/>
              <a:gd name="T2" fmla="*/ 382 w 868"/>
              <a:gd name="T3" fmla="*/ 903 h 1059"/>
              <a:gd name="T4" fmla="*/ 169 w 868"/>
              <a:gd name="T5" fmla="*/ 915 h 1059"/>
              <a:gd name="T6" fmla="*/ 145 w 868"/>
              <a:gd name="T7" fmla="*/ 890 h 1059"/>
              <a:gd name="T8" fmla="*/ 169 w 868"/>
              <a:gd name="T9" fmla="*/ 866 h 1059"/>
              <a:gd name="T10" fmla="*/ 470 w 868"/>
              <a:gd name="T11" fmla="*/ 725 h 1059"/>
              <a:gd name="T12" fmla="*/ 479 w 868"/>
              <a:gd name="T13" fmla="*/ 757 h 1059"/>
              <a:gd name="T14" fmla="*/ 169 w 868"/>
              <a:gd name="T15" fmla="*/ 769 h 1059"/>
              <a:gd name="T16" fmla="*/ 145 w 868"/>
              <a:gd name="T17" fmla="*/ 746 h 1059"/>
              <a:gd name="T18" fmla="*/ 169 w 868"/>
              <a:gd name="T19" fmla="*/ 722 h 1059"/>
              <a:gd name="T20" fmla="*/ 470 w 868"/>
              <a:gd name="T21" fmla="*/ 581 h 1059"/>
              <a:gd name="T22" fmla="*/ 479 w 868"/>
              <a:gd name="T23" fmla="*/ 613 h 1059"/>
              <a:gd name="T24" fmla="*/ 169 w 868"/>
              <a:gd name="T25" fmla="*/ 625 h 1059"/>
              <a:gd name="T26" fmla="*/ 145 w 868"/>
              <a:gd name="T27" fmla="*/ 602 h 1059"/>
              <a:gd name="T28" fmla="*/ 169 w 868"/>
              <a:gd name="T29" fmla="*/ 577 h 1059"/>
              <a:gd name="T30" fmla="*/ 277 w 868"/>
              <a:gd name="T31" fmla="*/ 435 h 1059"/>
              <a:gd name="T32" fmla="*/ 286 w 868"/>
              <a:gd name="T33" fmla="*/ 469 h 1059"/>
              <a:gd name="T34" fmla="*/ 169 w 868"/>
              <a:gd name="T35" fmla="*/ 481 h 1059"/>
              <a:gd name="T36" fmla="*/ 145 w 868"/>
              <a:gd name="T37" fmla="*/ 456 h 1059"/>
              <a:gd name="T38" fmla="*/ 169 w 868"/>
              <a:gd name="T39" fmla="*/ 433 h 1059"/>
              <a:gd name="T40" fmla="*/ 560 w 868"/>
              <a:gd name="T41" fmla="*/ 433 h 1059"/>
              <a:gd name="T42" fmla="*/ 78 w 868"/>
              <a:gd name="T43" fmla="*/ 291 h 1059"/>
              <a:gd name="T44" fmla="*/ 48 w 868"/>
              <a:gd name="T45" fmla="*/ 336 h 1059"/>
              <a:gd name="T46" fmla="*/ 63 w 868"/>
              <a:gd name="T47" fmla="*/ 997 h 1059"/>
              <a:gd name="T48" fmla="*/ 530 w 868"/>
              <a:gd name="T49" fmla="*/ 1010 h 1059"/>
              <a:gd name="T50" fmla="*/ 574 w 868"/>
              <a:gd name="T51" fmla="*/ 981 h 1059"/>
              <a:gd name="T52" fmla="*/ 434 w 868"/>
              <a:gd name="T53" fmla="*/ 481 h 1059"/>
              <a:gd name="T54" fmla="*/ 390 w 868"/>
              <a:gd name="T55" fmla="*/ 451 h 1059"/>
              <a:gd name="T56" fmla="*/ 97 w 868"/>
              <a:gd name="T57" fmla="*/ 288 h 1059"/>
              <a:gd name="T58" fmla="*/ 627 w 868"/>
              <a:gd name="T59" fmla="*/ 433 h 1059"/>
              <a:gd name="T60" fmla="*/ 614 w 868"/>
              <a:gd name="T61" fmla="*/ 1011 h 1059"/>
              <a:gd name="T62" fmla="*/ 556 w 868"/>
              <a:gd name="T63" fmla="*/ 1056 h 1059"/>
              <a:gd name="T64" fmla="*/ 70 w 868"/>
              <a:gd name="T65" fmla="*/ 1056 h 1059"/>
              <a:gd name="T66" fmla="*/ 14 w 868"/>
              <a:gd name="T67" fmla="*/ 1011 h 1059"/>
              <a:gd name="T68" fmla="*/ 0 w 868"/>
              <a:gd name="T69" fmla="*/ 336 h 1059"/>
              <a:gd name="T70" fmla="*/ 28 w 868"/>
              <a:gd name="T71" fmla="*/ 268 h 1059"/>
              <a:gd name="T72" fmla="*/ 97 w 868"/>
              <a:gd name="T73" fmla="*/ 240 h 1059"/>
              <a:gd name="T74" fmla="*/ 801 w 868"/>
              <a:gd name="T75" fmla="*/ 192 h 1059"/>
              <a:gd name="T76" fmla="*/ 699 w 868"/>
              <a:gd name="T77" fmla="*/ 0 h 1059"/>
              <a:gd name="T78" fmla="*/ 864 w 868"/>
              <a:gd name="T79" fmla="*/ 747 h 1059"/>
              <a:gd name="T80" fmla="*/ 819 w 868"/>
              <a:gd name="T81" fmla="*/ 805 h 1059"/>
              <a:gd name="T82" fmla="*/ 699 w 868"/>
              <a:gd name="T83" fmla="*/ 818 h 1059"/>
              <a:gd name="T84" fmla="*/ 675 w 868"/>
              <a:gd name="T85" fmla="*/ 794 h 1059"/>
              <a:gd name="T86" fmla="*/ 699 w 868"/>
              <a:gd name="T87" fmla="*/ 769 h 1059"/>
              <a:gd name="T88" fmla="*/ 805 w 868"/>
              <a:gd name="T89" fmla="*/ 756 h 1059"/>
              <a:gd name="T90" fmla="*/ 819 w 868"/>
              <a:gd name="T91" fmla="*/ 240 h 1059"/>
              <a:gd name="T92" fmla="*/ 641 w 868"/>
              <a:gd name="T93" fmla="*/ 226 h 1059"/>
              <a:gd name="T94" fmla="*/ 627 w 868"/>
              <a:gd name="T95" fmla="*/ 47 h 1059"/>
              <a:gd name="T96" fmla="*/ 303 w 868"/>
              <a:gd name="T97" fmla="*/ 61 h 1059"/>
              <a:gd name="T98" fmla="*/ 289 w 868"/>
              <a:gd name="T99" fmla="*/ 167 h 1059"/>
              <a:gd name="T100" fmla="*/ 265 w 868"/>
              <a:gd name="T101" fmla="*/ 192 h 1059"/>
              <a:gd name="T102" fmla="*/ 241 w 868"/>
              <a:gd name="T103" fmla="*/ 167 h 1059"/>
              <a:gd name="T104" fmla="*/ 254 w 868"/>
              <a:gd name="T105" fmla="*/ 47 h 1059"/>
              <a:gd name="T106" fmla="*/ 311 w 868"/>
              <a:gd name="T107" fmla="*/ 2 h 10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68" h="1059">
                <a:moveTo>
                  <a:pt x="169" y="866"/>
                </a:moveTo>
                <a:lnTo>
                  <a:pt x="361" y="866"/>
                </a:lnTo>
                <a:lnTo>
                  <a:pt x="374" y="870"/>
                </a:lnTo>
                <a:lnTo>
                  <a:pt x="382" y="878"/>
                </a:lnTo>
                <a:lnTo>
                  <a:pt x="386" y="890"/>
                </a:lnTo>
                <a:lnTo>
                  <a:pt x="382" y="903"/>
                </a:lnTo>
                <a:lnTo>
                  <a:pt x="374" y="911"/>
                </a:lnTo>
                <a:lnTo>
                  <a:pt x="361" y="915"/>
                </a:lnTo>
                <a:lnTo>
                  <a:pt x="169" y="915"/>
                </a:lnTo>
                <a:lnTo>
                  <a:pt x="157" y="911"/>
                </a:lnTo>
                <a:lnTo>
                  <a:pt x="148" y="903"/>
                </a:lnTo>
                <a:lnTo>
                  <a:pt x="145" y="890"/>
                </a:lnTo>
                <a:lnTo>
                  <a:pt x="148" y="878"/>
                </a:lnTo>
                <a:lnTo>
                  <a:pt x="157" y="870"/>
                </a:lnTo>
                <a:lnTo>
                  <a:pt x="169" y="866"/>
                </a:lnTo>
                <a:close/>
                <a:moveTo>
                  <a:pt x="169" y="722"/>
                </a:moveTo>
                <a:lnTo>
                  <a:pt x="458" y="722"/>
                </a:lnTo>
                <a:lnTo>
                  <a:pt x="470" y="725"/>
                </a:lnTo>
                <a:lnTo>
                  <a:pt x="479" y="734"/>
                </a:lnTo>
                <a:lnTo>
                  <a:pt x="481" y="746"/>
                </a:lnTo>
                <a:lnTo>
                  <a:pt x="479" y="757"/>
                </a:lnTo>
                <a:lnTo>
                  <a:pt x="470" y="767"/>
                </a:lnTo>
                <a:lnTo>
                  <a:pt x="458" y="769"/>
                </a:lnTo>
                <a:lnTo>
                  <a:pt x="169" y="769"/>
                </a:lnTo>
                <a:lnTo>
                  <a:pt x="157" y="767"/>
                </a:lnTo>
                <a:lnTo>
                  <a:pt x="148" y="757"/>
                </a:lnTo>
                <a:lnTo>
                  <a:pt x="145" y="746"/>
                </a:lnTo>
                <a:lnTo>
                  <a:pt x="148" y="734"/>
                </a:lnTo>
                <a:lnTo>
                  <a:pt x="157" y="725"/>
                </a:lnTo>
                <a:lnTo>
                  <a:pt x="169" y="722"/>
                </a:lnTo>
                <a:close/>
                <a:moveTo>
                  <a:pt x="169" y="577"/>
                </a:moveTo>
                <a:lnTo>
                  <a:pt x="458" y="577"/>
                </a:lnTo>
                <a:lnTo>
                  <a:pt x="470" y="581"/>
                </a:lnTo>
                <a:lnTo>
                  <a:pt x="479" y="589"/>
                </a:lnTo>
                <a:lnTo>
                  <a:pt x="481" y="602"/>
                </a:lnTo>
                <a:lnTo>
                  <a:pt x="479" y="613"/>
                </a:lnTo>
                <a:lnTo>
                  <a:pt x="470" y="621"/>
                </a:lnTo>
                <a:lnTo>
                  <a:pt x="458" y="625"/>
                </a:lnTo>
                <a:lnTo>
                  <a:pt x="169" y="625"/>
                </a:lnTo>
                <a:lnTo>
                  <a:pt x="157" y="621"/>
                </a:lnTo>
                <a:lnTo>
                  <a:pt x="148" y="613"/>
                </a:lnTo>
                <a:lnTo>
                  <a:pt x="145" y="602"/>
                </a:lnTo>
                <a:lnTo>
                  <a:pt x="148" y="589"/>
                </a:lnTo>
                <a:lnTo>
                  <a:pt x="157" y="581"/>
                </a:lnTo>
                <a:lnTo>
                  <a:pt x="169" y="577"/>
                </a:lnTo>
                <a:close/>
                <a:moveTo>
                  <a:pt x="169" y="433"/>
                </a:moveTo>
                <a:lnTo>
                  <a:pt x="265" y="433"/>
                </a:lnTo>
                <a:lnTo>
                  <a:pt x="277" y="435"/>
                </a:lnTo>
                <a:lnTo>
                  <a:pt x="286" y="445"/>
                </a:lnTo>
                <a:lnTo>
                  <a:pt x="289" y="456"/>
                </a:lnTo>
                <a:lnTo>
                  <a:pt x="286" y="469"/>
                </a:lnTo>
                <a:lnTo>
                  <a:pt x="277" y="477"/>
                </a:lnTo>
                <a:lnTo>
                  <a:pt x="265" y="481"/>
                </a:lnTo>
                <a:lnTo>
                  <a:pt x="169" y="481"/>
                </a:lnTo>
                <a:lnTo>
                  <a:pt x="157" y="477"/>
                </a:lnTo>
                <a:lnTo>
                  <a:pt x="148" y="469"/>
                </a:lnTo>
                <a:lnTo>
                  <a:pt x="145" y="456"/>
                </a:lnTo>
                <a:lnTo>
                  <a:pt x="148" y="445"/>
                </a:lnTo>
                <a:lnTo>
                  <a:pt x="157" y="435"/>
                </a:lnTo>
                <a:lnTo>
                  <a:pt x="169" y="433"/>
                </a:lnTo>
                <a:close/>
                <a:moveTo>
                  <a:pt x="434" y="291"/>
                </a:moveTo>
                <a:lnTo>
                  <a:pt x="434" y="433"/>
                </a:lnTo>
                <a:lnTo>
                  <a:pt x="560" y="433"/>
                </a:lnTo>
                <a:lnTo>
                  <a:pt x="434" y="291"/>
                </a:lnTo>
                <a:close/>
                <a:moveTo>
                  <a:pt x="97" y="288"/>
                </a:moveTo>
                <a:lnTo>
                  <a:pt x="78" y="291"/>
                </a:lnTo>
                <a:lnTo>
                  <a:pt x="63" y="302"/>
                </a:lnTo>
                <a:lnTo>
                  <a:pt x="52" y="318"/>
                </a:lnTo>
                <a:lnTo>
                  <a:pt x="48" y="336"/>
                </a:lnTo>
                <a:lnTo>
                  <a:pt x="48" y="963"/>
                </a:lnTo>
                <a:lnTo>
                  <a:pt x="52" y="981"/>
                </a:lnTo>
                <a:lnTo>
                  <a:pt x="63" y="997"/>
                </a:lnTo>
                <a:lnTo>
                  <a:pt x="78" y="1008"/>
                </a:lnTo>
                <a:lnTo>
                  <a:pt x="97" y="1010"/>
                </a:lnTo>
                <a:lnTo>
                  <a:pt x="530" y="1010"/>
                </a:lnTo>
                <a:lnTo>
                  <a:pt x="549" y="1008"/>
                </a:lnTo>
                <a:lnTo>
                  <a:pt x="564" y="997"/>
                </a:lnTo>
                <a:lnTo>
                  <a:pt x="574" y="981"/>
                </a:lnTo>
                <a:lnTo>
                  <a:pt x="578" y="963"/>
                </a:lnTo>
                <a:lnTo>
                  <a:pt x="578" y="481"/>
                </a:lnTo>
                <a:lnTo>
                  <a:pt x="434" y="481"/>
                </a:lnTo>
                <a:lnTo>
                  <a:pt x="415" y="477"/>
                </a:lnTo>
                <a:lnTo>
                  <a:pt x="400" y="467"/>
                </a:lnTo>
                <a:lnTo>
                  <a:pt x="390" y="451"/>
                </a:lnTo>
                <a:lnTo>
                  <a:pt x="386" y="433"/>
                </a:lnTo>
                <a:lnTo>
                  <a:pt x="386" y="288"/>
                </a:lnTo>
                <a:lnTo>
                  <a:pt x="97" y="288"/>
                </a:lnTo>
                <a:close/>
                <a:moveTo>
                  <a:pt x="97" y="240"/>
                </a:moveTo>
                <a:lnTo>
                  <a:pt x="458" y="240"/>
                </a:lnTo>
                <a:lnTo>
                  <a:pt x="627" y="433"/>
                </a:lnTo>
                <a:lnTo>
                  <a:pt x="627" y="963"/>
                </a:lnTo>
                <a:lnTo>
                  <a:pt x="623" y="988"/>
                </a:lnTo>
                <a:lnTo>
                  <a:pt x="614" y="1011"/>
                </a:lnTo>
                <a:lnTo>
                  <a:pt x="598" y="1031"/>
                </a:lnTo>
                <a:lnTo>
                  <a:pt x="578" y="1045"/>
                </a:lnTo>
                <a:lnTo>
                  <a:pt x="556" y="1056"/>
                </a:lnTo>
                <a:lnTo>
                  <a:pt x="530" y="1059"/>
                </a:lnTo>
                <a:lnTo>
                  <a:pt x="97" y="1059"/>
                </a:lnTo>
                <a:lnTo>
                  <a:pt x="70" y="1056"/>
                </a:lnTo>
                <a:lnTo>
                  <a:pt x="48" y="1045"/>
                </a:lnTo>
                <a:lnTo>
                  <a:pt x="28" y="1031"/>
                </a:lnTo>
                <a:lnTo>
                  <a:pt x="14" y="1011"/>
                </a:lnTo>
                <a:lnTo>
                  <a:pt x="4" y="988"/>
                </a:lnTo>
                <a:lnTo>
                  <a:pt x="0" y="963"/>
                </a:lnTo>
                <a:lnTo>
                  <a:pt x="0" y="336"/>
                </a:lnTo>
                <a:lnTo>
                  <a:pt x="4" y="311"/>
                </a:lnTo>
                <a:lnTo>
                  <a:pt x="14" y="288"/>
                </a:lnTo>
                <a:lnTo>
                  <a:pt x="28" y="268"/>
                </a:lnTo>
                <a:lnTo>
                  <a:pt x="48" y="253"/>
                </a:lnTo>
                <a:lnTo>
                  <a:pt x="70" y="243"/>
                </a:lnTo>
                <a:lnTo>
                  <a:pt x="97" y="240"/>
                </a:lnTo>
                <a:close/>
                <a:moveTo>
                  <a:pt x="675" y="51"/>
                </a:moveTo>
                <a:lnTo>
                  <a:pt x="675" y="192"/>
                </a:lnTo>
                <a:lnTo>
                  <a:pt x="801" y="192"/>
                </a:lnTo>
                <a:lnTo>
                  <a:pt x="675" y="51"/>
                </a:lnTo>
                <a:close/>
                <a:moveTo>
                  <a:pt x="337" y="0"/>
                </a:moveTo>
                <a:lnTo>
                  <a:pt x="699" y="0"/>
                </a:lnTo>
                <a:lnTo>
                  <a:pt x="868" y="192"/>
                </a:lnTo>
                <a:lnTo>
                  <a:pt x="868" y="722"/>
                </a:lnTo>
                <a:lnTo>
                  <a:pt x="864" y="747"/>
                </a:lnTo>
                <a:lnTo>
                  <a:pt x="854" y="771"/>
                </a:lnTo>
                <a:lnTo>
                  <a:pt x="839" y="790"/>
                </a:lnTo>
                <a:lnTo>
                  <a:pt x="819" y="805"/>
                </a:lnTo>
                <a:lnTo>
                  <a:pt x="797" y="815"/>
                </a:lnTo>
                <a:lnTo>
                  <a:pt x="771" y="818"/>
                </a:lnTo>
                <a:lnTo>
                  <a:pt x="699" y="818"/>
                </a:lnTo>
                <a:lnTo>
                  <a:pt x="687" y="815"/>
                </a:lnTo>
                <a:lnTo>
                  <a:pt x="678" y="806"/>
                </a:lnTo>
                <a:lnTo>
                  <a:pt x="675" y="794"/>
                </a:lnTo>
                <a:lnTo>
                  <a:pt x="678" y="782"/>
                </a:lnTo>
                <a:lnTo>
                  <a:pt x="687" y="773"/>
                </a:lnTo>
                <a:lnTo>
                  <a:pt x="699" y="769"/>
                </a:lnTo>
                <a:lnTo>
                  <a:pt x="771" y="769"/>
                </a:lnTo>
                <a:lnTo>
                  <a:pt x="790" y="767"/>
                </a:lnTo>
                <a:lnTo>
                  <a:pt x="805" y="756"/>
                </a:lnTo>
                <a:lnTo>
                  <a:pt x="815" y="740"/>
                </a:lnTo>
                <a:lnTo>
                  <a:pt x="819" y="722"/>
                </a:lnTo>
                <a:lnTo>
                  <a:pt x="819" y="240"/>
                </a:lnTo>
                <a:lnTo>
                  <a:pt x="675" y="240"/>
                </a:lnTo>
                <a:lnTo>
                  <a:pt x="656" y="236"/>
                </a:lnTo>
                <a:lnTo>
                  <a:pt x="641" y="226"/>
                </a:lnTo>
                <a:lnTo>
                  <a:pt x="631" y="210"/>
                </a:lnTo>
                <a:lnTo>
                  <a:pt x="627" y="192"/>
                </a:lnTo>
                <a:lnTo>
                  <a:pt x="627" y="47"/>
                </a:lnTo>
                <a:lnTo>
                  <a:pt x="337" y="47"/>
                </a:lnTo>
                <a:lnTo>
                  <a:pt x="319" y="51"/>
                </a:lnTo>
                <a:lnTo>
                  <a:pt x="303" y="61"/>
                </a:lnTo>
                <a:lnTo>
                  <a:pt x="293" y="77"/>
                </a:lnTo>
                <a:lnTo>
                  <a:pt x="289" y="95"/>
                </a:lnTo>
                <a:lnTo>
                  <a:pt x="289" y="167"/>
                </a:lnTo>
                <a:lnTo>
                  <a:pt x="286" y="180"/>
                </a:lnTo>
                <a:lnTo>
                  <a:pt x="277" y="188"/>
                </a:lnTo>
                <a:lnTo>
                  <a:pt x="265" y="192"/>
                </a:lnTo>
                <a:lnTo>
                  <a:pt x="254" y="188"/>
                </a:lnTo>
                <a:lnTo>
                  <a:pt x="244" y="180"/>
                </a:lnTo>
                <a:lnTo>
                  <a:pt x="241" y="167"/>
                </a:lnTo>
                <a:lnTo>
                  <a:pt x="241" y="95"/>
                </a:lnTo>
                <a:lnTo>
                  <a:pt x="244" y="70"/>
                </a:lnTo>
                <a:lnTo>
                  <a:pt x="254" y="47"/>
                </a:lnTo>
                <a:lnTo>
                  <a:pt x="269" y="27"/>
                </a:lnTo>
                <a:lnTo>
                  <a:pt x="289" y="13"/>
                </a:lnTo>
                <a:lnTo>
                  <a:pt x="311" y="2"/>
                </a:lnTo>
                <a:lnTo>
                  <a:pt x="33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endParaRPr lang="zh-CN" altLang="en-US" sz="800">
              <a:latin typeface="+mj-lt"/>
            </a:endParaRPr>
          </a:p>
        </p:txBody>
      </p:sp>
      <p:grpSp>
        <p:nvGrpSpPr>
          <p:cNvPr id="25" name="Group 1180">
            <a:extLst>
              <a:ext uri="{FF2B5EF4-FFF2-40B4-BE49-F238E27FC236}">
                <a16:creationId xmlns:a16="http://schemas.microsoft.com/office/drawing/2014/main" id="{56D40ED8-A80E-70ED-4AE0-124FD8780209}"/>
              </a:ext>
            </a:extLst>
          </p:cNvPr>
          <p:cNvGrpSpPr/>
          <p:nvPr/>
        </p:nvGrpSpPr>
        <p:grpSpPr>
          <a:xfrm>
            <a:off x="5337059" y="2786286"/>
            <a:ext cx="526193" cy="321666"/>
            <a:chOff x="-7938" y="3078163"/>
            <a:chExt cx="449263" cy="274638"/>
          </a:xfrm>
          <a:noFill/>
        </p:grpSpPr>
        <p:sp>
          <p:nvSpPr>
            <p:cNvPr id="26" name="Freeform 285">
              <a:extLst>
                <a:ext uri="{FF2B5EF4-FFF2-40B4-BE49-F238E27FC236}">
                  <a16:creationId xmlns:a16="http://schemas.microsoft.com/office/drawing/2014/main" id="{6BCC510A-3BF1-CEB0-DD3D-B9C489D945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938" y="3078163"/>
              <a:ext cx="449263" cy="274638"/>
            </a:xfrm>
            <a:custGeom>
              <a:avLst/>
              <a:gdLst>
                <a:gd name="T0" fmla="*/ 299 w 598"/>
                <a:gd name="T1" fmla="*/ 0 h 364"/>
                <a:gd name="T2" fmla="*/ 0 w 598"/>
                <a:gd name="T3" fmla="*/ 182 h 364"/>
                <a:gd name="T4" fmla="*/ 299 w 598"/>
                <a:gd name="T5" fmla="*/ 364 h 364"/>
                <a:gd name="T6" fmla="*/ 598 w 598"/>
                <a:gd name="T7" fmla="*/ 182 h 364"/>
                <a:gd name="T8" fmla="*/ 299 w 598"/>
                <a:gd name="T9" fmla="*/ 0 h 364"/>
                <a:gd name="T10" fmla="*/ 299 w 598"/>
                <a:gd name="T11" fmla="*/ 316 h 364"/>
                <a:gd name="T12" fmla="*/ 166 w 598"/>
                <a:gd name="T13" fmla="*/ 182 h 364"/>
                <a:gd name="T14" fmla="*/ 299 w 598"/>
                <a:gd name="T15" fmla="*/ 48 h 364"/>
                <a:gd name="T16" fmla="*/ 432 w 598"/>
                <a:gd name="T17" fmla="*/ 182 h 364"/>
                <a:gd name="T18" fmla="*/ 299 w 598"/>
                <a:gd name="T19" fmla="*/ 316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8" h="364">
                  <a:moveTo>
                    <a:pt x="299" y="0"/>
                  </a:moveTo>
                  <a:cubicBezTo>
                    <a:pt x="106" y="0"/>
                    <a:pt x="0" y="182"/>
                    <a:pt x="0" y="182"/>
                  </a:cubicBezTo>
                  <a:cubicBezTo>
                    <a:pt x="0" y="182"/>
                    <a:pt x="106" y="364"/>
                    <a:pt x="299" y="364"/>
                  </a:cubicBezTo>
                  <a:cubicBezTo>
                    <a:pt x="492" y="364"/>
                    <a:pt x="598" y="182"/>
                    <a:pt x="598" y="182"/>
                  </a:cubicBezTo>
                  <a:cubicBezTo>
                    <a:pt x="598" y="182"/>
                    <a:pt x="492" y="0"/>
                    <a:pt x="299" y="0"/>
                  </a:cubicBezTo>
                  <a:close/>
                  <a:moveTo>
                    <a:pt x="299" y="316"/>
                  </a:moveTo>
                  <a:cubicBezTo>
                    <a:pt x="226" y="315"/>
                    <a:pt x="166" y="256"/>
                    <a:pt x="166" y="182"/>
                  </a:cubicBezTo>
                  <a:cubicBezTo>
                    <a:pt x="166" y="109"/>
                    <a:pt x="226" y="49"/>
                    <a:pt x="299" y="48"/>
                  </a:cubicBezTo>
                  <a:cubicBezTo>
                    <a:pt x="372" y="49"/>
                    <a:pt x="432" y="109"/>
                    <a:pt x="432" y="182"/>
                  </a:cubicBezTo>
                  <a:cubicBezTo>
                    <a:pt x="432" y="256"/>
                    <a:pt x="372" y="315"/>
                    <a:pt x="299" y="316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AU" sz="1800" dirty="0">
                <a:solidFill>
                  <a:srgbClr val="FAFAFA"/>
                </a:solidFill>
              </a:endParaRPr>
            </a:p>
          </p:txBody>
        </p:sp>
        <p:sp>
          <p:nvSpPr>
            <p:cNvPr id="27" name="Oval 286">
              <a:extLst>
                <a:ext uri="{FF2B5EF4-FFF2-40B4-BE49-F238E27FC236}">
                  <a16:creationId xmlns:a16="http://schemas.microsoft.com/office/drawing/2014/main" id="{6CD070CE-1494-0615-A6D7-F25D232E4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512" y="3162300"/>
              <a:ext cx="106363" cy="106363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AU" sz="1800" dirty="0">
                <a:solidFill>
                  <a:srgbClr val="FAFAFA"/>
                </a:solidFill>
              </a:endParaRPr>
            </a:p>
          </p:txBody>
        </p:sp>
      </p:grpSp>
      <p:sp>
        <p:nvSpPr>
          <p:cNvPr id="2" name="Rectangle 20">
            <a:extLst>
              <a:ext uri="{FF2B5EF4-FFF2-40B4-BE49-F238E27FC236}">
                <a16:creationId xmlns:a16="http://schemas.microsoft.com/office/drawing/2014/main" id="{368B20FD-5E8C-88F2-2378-EE9E67DF3BAA}"/>
              </a:ext>
            </a:extLst>
          </p:cNvPr>
          <p:cNvSpPr/>
          <p:nvPr/>
        </p:nvSpPr>
        <p:spPr>
          <a:xfrm>
            <a:off x="0" y="862909"/>
            <a:ext cx="4895737" cy="6006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/>
          </a:p>
        </p:txBody>
      </p:sp>
      <p:sp>
        <p:nvSpPr>
          <p:cNvPr id="19" name="TextBox 8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>
            <a:extLst>
              <a:ext uri="{FF2B5EF4-FFF2-40B4-BE49-F238E27FC236}">
                <a16:creationId xmlns:a16="http://schemas.microsoft.com/office/drawing/2014/main" id="{734F7F80-398A-C1F8-90B0-A8BFACD26629}"/>
              </a:ext>
            </a:extLst>
          </p:cNvPr>
          <p:cNvSpPr txBox="1"/>
          <p:nvPr/>
        </p:nvSpPr>
        <p:spPr>
          <a:xfrm>
            <a:off x="1048277" y="787355"/>
            <a:ext cx="4365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800"/>
              </a:spcBef>
            </a:pPr>
            <a:r>
              <a:rPr lang="pt-BR" altLang="zh-CN" sz="3600" dirty="0">
                <a:solidFill>
                  <a:schemeClr val="bg1"/>
                </a:solidFill>
                <a:ea typeface="Lato Light" panose="020F0502020204030203" pitchFamily="34" charset="0"/>
                <a:cs typeface="Lato Light" panose="020F0502020204030203" pitchFamily="34" charset="0"/>
              </a:rPr>
              <a:t>Cronograma</a:t>
            </a:r>
            <a:endParaRPr lang="pt-BR" altLang="zh-CN" sz="3600" dirty="0">
              <a:solidFill>
                <a:schemeClr val="bg1"/>
              </a:solidFill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A7006319-D840-6222-AE8A-829A5135028B}"/>
              </a:ext>
            </a:extLst>
          </p:cNvPr>
          <p:cNvCxnSpPr>
            <a:cxnSpLocks/>
          </p:cNvCxnSpPr>
          <p:nvPr/>
        </p:nvCxnSpPr>
        <p:spPr>
          <a:xfrm flipV="1">
            <a:off x="846415" y="3918986"/>
            <a:ext cx="9772703" cy="2049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ipse 27">
            <a:extLst>
              <a:ext uri="{FF2B5EF4-FFF2-40B4-BE49-F238E27FC236}">
                <a16:creationId xmlns:a16="http://schemas.microsoft.com/office/drawing/2014/main" id="{8CC82A19-BF32-F351-4160-0AEB201E2914}"/>
              </a:ext>
            </a:extLst>
          </p:cNvPr>
          <p:cNvSpPr/>
          <p:nvPr/>
        </p:nvSpPr>
        <p:spPr>
          <a:xfrm>
            <a:off x="1667121" y="3756435"/>
            <a:ext cx="292963" cy="319597"/>
          </a:xfrm>
          <a:prstGeom prst="ellipse">
            <a:avLst/>
          </a:prstGeom>
          <a:solidFill>
            <a:schemeClr val="bg1"/>
          </a:solidFill>
          <a:ln w="190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>
                <a:solidFill>
                  <a:srgbClr val="E4610F"/>
                </a:solidFill>
              </a:rPr>
              <a:t>1</a:t>
            </a:r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110E1339-0969-C3B3-C77C-19FFEE5B3199}"/>
              </a:ext>
            </a:extLst>
          </p:cNvPr>
          <p:cNvSpPr/>
          <p:nvPr/>
        </p:nvSpPr>
        <p:spPr>
          <a:xfrm>
            <a:off x="2731639" y="3769136"/>
            <a:ext cx="292963" cy="319597"/>
          </a:xfrm>
          <a:prstGeom prst="ellipse">
            <a:avLst/>
          </a:prstGeom>
          <a:solidFill>
            <a:schemeClr val="bg1"/>
          </a:solidFill>
          <a:ln w="190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E4610F"/>
                </a:solidFill>
              </a:rPr>
              <a:t>2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2A9A19B2-F0EE-B2A2-A256-87CB487CE566}"/>
              </a:ext>
            </a:extLst>
          </p:cNvPr>
          <p:cNvSpPr/>
          <p:nvPr/>
        </p:nvSpPr>
        <p:spPr>
          <a:xfrm>
            <a:off x="3689841" y="3749037"/>
            <a:ext cx="292963" cy="319597"/>
          </a:xfrm>
          <a:prstGeom prst="ellipse">
            <a:avLst/>
          </a:prstGeom>
          <a:solidFill>
            <a:schemeClr val="bg1"/>
          </a:solidFill>
          <a:ln w="190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>
                <a:solidFill>
                  <a:srgbClr val="E4610F"/>
                </a:solidFill>
              </a:rPr>
              <a:t>3</a:t>
            </a: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C4E2599E-0AA0-50E0-DC14-A955F7DD3495}"/>
              </a:ext>
            </a:extLst>
          </p:cNvPr>
          <p:cNvSpPr/>
          <p:nvPr/>
        </p:nvSpPr>
        <p:spPr>
          <a:xfrm>
            <a:off x="4686234" y="3740158"/>
            <a:ext cx="292963" cy="319597"/>
          </a:xfrm>
          <a:prstGeom prst="ellipse">
            <a:avLst/>
          </a:prstGeom>
          <a:solidFill>
            <a:schemeClr val="bg1"/>
          </a:solidFill>
          <a:ln w="190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>
                <a:solidFill>
                  <a:srgbClr val="E4610F"/>
                </a:solidFill>
              </a:rPr>
              <a:t>4</a:t>
            </a: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0574A2DB-1FF1-785C-8ED8-8DB4FF482436}"/>
              </a:ext>
            </a:extLst>
          </p:cNvPr>
          <p:cNvSpPr/>
          <p:nvPr/>
        </p:nvSpPr>
        <p:spPr>
          <a:xfrm>
            <a:off x="5919095" y="3749038"/>
            <a:ext cx="292963" cy="319597"/>
          </a:xfrm>
          <a:prstGeom prst="ellipse">
            <a:avLst/>
          </a:prstGeom>
          <a:solidFill>
            <a:schemeClr val="bg1"/>
          </a:solidFill>
          <a:ln w="190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>
                <a:solidFill>
                  <a:srgbClr val="E4610F"/>
                </a:solidFill>
              </a:rPr>
              <a:t>5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54E8F1E8-B7CF-11D1-32BF-9B4FD1FC4747}"/>
              </a:ext>
            </a:extLst>
          </p:cNvPr>
          <p:cNvSpPr/>
          <p:nvPr/>
        </p:nvSpPr>
        <p:spPr>
          <a:xfrm>
            <a:off x="7111446" y="3740159"/>
            <a:ext cx="292963" cy="319597"/>
          </a:xfrm>
          <a:prstGeom prst="ellipse">
            <a:avLst/>
          </a:prstGeom>
          <a:solidFill>
            <a:schemeClr val="bg1"/>
          </a:solidFill>
          <a:ln w="190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>
                <a:solidFill>
                  <a:srgbClr val="E4610F"/>
                </a:solidFill>
              </a:rPr>
              <a:t>6</a:t>
            </a:r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B25F405E-B8EE-916B-B259-CA0E81186322}"/>
              </a:ext>
            </a:extLst>
          </p:cNvPr>
          <p:cNvSpPr/>
          <p:nvPr/>
        </p:nvSpPr>
        <p:spPr>
          <a:xfrm>
            <a:off x="1237455" y="4856002"/>
            <a:ext cx="1169202" cy="361272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0" i="0" u="none" strike="noStrike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Leitura</a:t>
            </a:r>
            <a:r>
              <a:rPr lang="en-US" sz="1100" b="0" i="0" u="none" strike="noStrike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do Material</a:t>
            </a:r>
            <a:endParaRPr lang="pt-BR" sz="1100" dirty="0">
              <a:solidFill>
                <a:sysClr val="windowText" lastClr="000000"/>
              </a:solidFill>
            </a:endParaRPr>
          </a:p>
        </p:txBody>
      </p:sp>
      <p:cxnSp>
        <p:nvCxnSpPr>
          <p:cNvPr id="35" name="Conector reto 34">
            <a:extLst>
              <a:ext uri="{FF2B5EF4-FFF2-40B4-BE49-F238E27FC236}">
                <a16:creationId xmlns:a16="http://schemas.microsoft.com/office/drawing/2014/main" id="{EE483D96-DF9B-97A0-1A71-55F45A52F846}"/>
              </a:ext>
            </a:extLst>
          </p:cNvPr>
          <p:cNvCxnSpPr>
            <a:cxnSpLocks/>
            <a:stCxn id="28" idx="4"/>
            <a:endCxn id="34" idx="0"/>
          </p:cNvCxnSpPr>
          <p:nvPr/>
        </p:nvCxnSpPr>
        <p:spPr>
          <a:xfrm>
            <a:off x="1813603" y="4076032"/>
            <a:ext cx="8453" cy="7799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1500">
            <a:extLst>
              <a:ext uri="{FF2B5EF4-FFF2-40B4-BE49-F238E27FC236}">
                <a16:creationId xmlns:a16="http://schemas.microsoft.com/office/drawing/2014/main" id="{055EB722-C95A-8C3F-8F4A-2A7597AE7025}"/>
              </a:ext>
            </a:extLst>
          </p:cNvPr>
          <p:cNvGrpSpPr/>
          <p:nvPr/>
        </p:nvGrpSpPr>
        <p:grpSpPr>
          <a:xfrm>
            <a:off x="2356669" y="3393625"/>
            <a:ext cx="367467" cy="319598"/>
            <a:chOff x="1277938" y="5121275"/>
            <a:chExt cx="403225" cy="342900"/>
          </a:xfrm>
          <a:solidFill>
            <a:schemeClr val="bg2"/>
          </a:solidFill>
        </p:grpSpPr>
        <p:sp>
          <p:nvSpPr>
            <p:cNvPr id="37" name="Freeform 66">
              <a:extLst>
                <a:ext uri="{FF2B5EF4-FFF2-40B4-BE49-F238E27FC236}">
                  <a16:creationId xmlns:a16="http://schemas.microsoft.com/office/drawing/2014/main" id="{5A87B5CF-CA64-F728-F3DC-12951CFEAA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11288" y="5130800"/>
              <a:ext cx="100013" cy="277813"/>
            </a:xfrm>
            <a:custGeom>
              <a:avLst/>
              <a:gdLst>
                <a:gd name="T0" fmla="*/ 41 w 47"/>
                <a:gd name="T1" fmla="*/ 0 h 131"/>
                <a:gd name="T2" fmla="*/ 7 w 47"/>
                <a:gd name="T3" fmla="*/ 0 h 131"/>
                <a:gd name="T4" fmla="*/ 0 w 47"/>
                <a:gd name="T5" fmla="*/ 6 h 131"/>
                <a:gd name="T6" fmla="*/ 0 w 47"/>
                <a:gd name="T7" fmla="*/ 124 h 131"/>
                <a:gd name="T8" fmla="*/ 7 w 47"/>
                <a:gd name="T9" fmla="*/ 131 h 131"/>
                <a:gd name="T10" fmla="*/ 41 w 47"/>
                <a:gd name="T11" fmla="*/ 131 h 131"/>
                <a:gd name="T12" fmla="*/ 47 w 47"/>
                <a:gd name="T13" fmla="*/ 124 h 131"/>
                <a:gd name="T14" fmla="*/ 47 w 47"/>
                <a:gd name="T15" fmla="*/ 6 h 131"/>
                <a:gd name="T16" fmla="*/ 41 w 47"/>
                <a:gd name="T17" fmla="*/ 0 h 131"/>
                <a:gd name="T18" fmla="*/ 24 w 47"/>
                <a:gd name="T19" fmla="*/ 121 h 131"/>
                <a:gd name="T20" fmla="*/ 11 w 47"/>
                <a:gd name="T21" fmla="*/ 107 h 131"/>
                <a:gd name="T22" fmla="*/ 24 w 47"/>
                <a:gd name="T23" fmla="*/ 94 h 131"/>
                <a:gd name="T24" fmla="*/ 37 w 47"/>
                <a:gd name="T25" fmla="*/ 107 h 131"/>
                <a:gd name="T26" fmla="*/ 24 w 47"/>
                <a:gd name="T27" fmla="*/ 121 h 131"/>
                <a:gd name="T28" fmla="*/ 41 w 47"/>
                <a:gd name="T29" fmla="*/ 63 h 131"/>
                <a:gd name="T30" fmla="*/ 37 w 47"/>
                <a:gd name="T31" fmla="*/ 68 h 131"/>
                <a:gd name="T32" fmla="*/ 11 w 47"/>
                <a:gd name="T33" fmla="*/ 68 h 131"/>
                <a:gd name="T34" fmla="*/ 7 w 47"/>
                <a:gd name="T35" fmla="*/ 63 h 131"/>
                <a:gd name="T36" fmla="*/ 7 w 47"/>
                <a:gd name="T37" fmla="*/ 16 h 131"/>
                <a:gd name="T38" fmla="*/ 11 w 47"/>
                <a:gd name="T39" fmla="*/ 11 h 131"/>
                <a:gd name="T40" fmla="*/ 37 w 47"/>
                <a:gd name="T41" fmla="*/ 11 h 131"/>
                <a:gd name="T42" fmla="*/ 41 w 47"/>
                <a:gd name="T43" fmla="*/ 16 h 131"/>
                <a:gd name="T44" fmla="*/ 41 w 47"/>
                <a:gd name="T45" fmla="*/ 6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131">
                  <a:moveTo>
                    <a:pt x="41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8"/>
                    <a:pt x="3" y="131"/>
                    <a:pt x="7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4" y="131"/>
                    <a:pt x="47" y="128"/>
                    <a:pt x="47" y="124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3"/>
                    <a:pt x="44" y="0"/>
                    <a:pt x="41" y="0"/>
                  </a:cubicBezTo>
                  <a:close/>
                  <a:moveTo>
                    <a:pt x="24" y="121"/>
                  </a:moveTo>
                  <a:cubicBezTo>
                    <a:pt x="17" y="121"/>
                    <a:pt x="11" y="115"/>
                    <a:pt x="11" y="107"/>
                  </a:cubicBezTo>
                  <a:cubicBezTo>
                    <a:pt x="11" y="100"/>
                    <a:pt x="17" y="94"/>
                    <a:pt x="24" y="94"/>
                  </a:cubicBezTo>
                  <a:cubicBezTo>
                    <a:pt x="31" y="94"/>
                    <a:pt x="37" y="100"/>
                    <a:pt x="37" y="107"/>
                  </a:cubicBezTo>
                  <a:cubicBezTo>
                    <a:pt x="37" y="115"/>
                    <a:pt x="31" y="121"/>
                    <a:pt x="24" y="121"/>
                  </a:cubicBezTo>
                  <a:close/>
                  <a:moveTo>
                    <a:pt x="41" y="63"/>
                  </a:moveTo>
                  <a:cubicBezTo>
                    <a:pt x="41" y="66"/>
                    <a:pt x="39" y="68"/>
                    <a:pt x="37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9" y="68"/>
                    <a:pt x="7" y="66"/>
                    <a:pt x="7" y="63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3"/>
                    <a:pt x="9" y="11"/>
                    <a:pt x="11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9" y="11"/>
                    <a:pt x="41" y="13"/>
                    <a:pt x="41" y="16"/>
                  </a:cubicBezTo>
                  <a:cubicBezTo>
                    <a:pt x="41" y="63"/>
                    <a:pt x="41" y="63"/>
                    <a:pt x="41" y="6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1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8" name="Freeform 67">
              <a:extLst>
                <a:ext uri="{FF2B5EF4-FFF2-40B4-BE49-F238E27FC236}">
                  <a16:creationId xmlns:a16="http://schemas.microsoft.com/office/drawing/2014/main" id="{3983022B-E059-96D6-FBA7-FD158536FB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3513" y="5175250"/>
              <a:ext cx="39688" cy="11113"/>
            </a:xfrm>
            <a:custGeom>
              <a:avLst/>
              <a:gdLst>
                <a:gd name="T0" fmla="*/ 17 w 19"/>
                <a:gd name="T1" fmla="*/ 5 h 5"/>
                <a:gd name="T2" fmla="*/ 2 w 19"/>
                <a:gd name="T3" fmla="*/ 5 h 5"/>
                <a:gd name="T4" fmla="*/ 0 w 19"/>
                <a:gd name="T5" fmla="*/ 2 h 5"/>
                <a:gd name="T6" fmla="*/ 2 w 19"/>
                <a:gd name="T7" fmla="*/ 0 h 5"/>
                <a:gd name="T8" fmla="*/ 17 w 19"/>
                <a:gd name="T9" fmla="*/ 0 h 5"/>
                <a:gd name="T10" fmla="*/ 19 w 19"/>
                <a:gd name="T11" fmla="*/ 2 h 5"/>
                <a:gd name="T12" fmla="*/ 17 w 19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5">
                  <a:moveTo>
                    <a:pt x="17" y="5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8" y="0"/>
                    <a:pt x="19" y="1"/>
                    <a:pt x="19" y="2"/>
                  </a:cubicBezTo>
                  <a:cubicBezTo>
                    <a:pt x="19" y="4"/>
                    <a:pt x="18" y="5"/>
                    <a:pt x="17" y="5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1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9" name="Freeform 68">
              <a:extLst>
                <a:ext uri="{FF2B5EF4-FFF2-40B4-BE49-F238E27FC236}">
                  <a16:creationId xmlns:a16="http://schemas.microsoft.com/office/drawing/2014/main" id="{7BA5336E-2809-DBE4-D0D2-CB10A07FFC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5401" y="5130800"/>
              <a:ext cx="100013" cy="277813"/>
            </a:xfrm>
            <a:custGeom>
              <a:avLst/>
              <a:gdLst>
                <a:gd name="T0" fmla="*/ 40 w 47"/>
                <a:gd name="T1" fmla="*/ 0 h 131"/>
                <a:gd name="T2" fmla="*/ 7 w 47"/>
                <a:gd name="T3" fmla="*/ 0 h 131"/>
                <a:gd name="T4" fmla="*/ 0 w 47"/>
                <a:gd name="T5" fmla="*/ 6 h 131"/>
                <a:gd name="T6" fmla="*/ 0 w 47"/>
                <a:gd name="T7" fmla="*/ 124 h 131"/>
                <a:gd name="T8" fmla="*/ 7 w 47"/>
                <a:gd name="T9" fmla="*/ 131 h 131"/>
                <a:gd name="T10" fmla="*/ 40 w 47"/>
                <a:gd name="T11" fmla="*/ 131 h 131"/>
                <a:gd name="T12" fmla="*/ 47 w 47"/>
                <a:gd name="T13" fmla="*/ 124 h 131"/>
                <a:gd name="T14" fmla="*/ 47 w 47"/>
                <a:gd name="T15" fmla="*/ 6 h 131"/>
                <a:gd name="T16" fmla="*/ 40 w 47"/>
                <a:gd name="T17" fmla="*/ 0 h 131"/>
                <a:gd name="T18" fmla="*/ 23 w 47"/>
                <a:gd name="T19" fmla="*/ 121 h 131"/>
                <a:gd name="T20" fmla="*/ 10 w 47"/>
                <a:gd name="T21" fmla="*/ 107 h 131"/>
                <a:gd name="T22" fmla="*/ 23 w 47"/>
                <a:gd name="T23" fmla="*/ 94 h 131"/>
                <a:gd name="T24" fmla="*/ 37 w 47"/>
                <a:gd name="T25" fmla="*/ 107 h 131"/>
                <a:gd name="T26" fmla="*/ 23 w 47"/>
                <a:gd name="T27" fmla="*/ 121 h 131"/>
                <a:gd name="T28" fmla="*/ 41 w 47"/>
                <a:gd name="T29" fmla="*/ 63 h 131"/>
                <a:gd name="T30" fmla="*/ 36 w 47"/>
                <a:gd name="T31" fmla="*/ 68 h 131"/>
                <a:gd name="T32" fmla="*/ 11 w 47"/>
                <a:gd name="T33" fmla="*/ 68 h 131"/>
                <a:gd name="T34" fmla="*/ 6 w 47"/>
                <a:gd name="T35" fmla="*/ 63 h 131"/>
                <a:gd name="T36" fmla="*/ 6 w 47"/>
                <a:gd name="T37" fmla="*/ 16 h 131"/>
                <a:gd name="T38" fmla="*/ 11 w 47"/>
                <a:gd name="T39" fmla="*/ 11 h 131"/>
                <a:gd name="T40" fmla="*/ 36 w 47"/>
                <a:gd name="T41" fmla="*/ 11 h 131"/>
                <a:gd name="T42" fmla="*/ 41 w 47"/>
                <a:gd name="T43" fmla="*/ 16 h 131"/>
                <a:gd name="T44" fmla="*/ 41 w 47"/>
                <a:gd name="T45" fmla="*/ 6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131">
                  <a:moveTo>
                    <a:pt x="4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8"/>
                    <a:pt x="3" y="131"/>
                    <a:pt x="7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44" y="131"/>
                    <a:pt x="47" y="128"/>
                    <a:pt x="47" y="124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3"/>
                    <a:pt x="44" y="0"/>
                    <a:pt x="40" y="0"/>
                  </a:cubicBezTo>
                  <a:close/>
                  <a:moveTo>
                    <a:pt x="23" y="121"/>
                  </a:moveTo>
                  <a:cubicBezTo>
                    <a:pt x="16" y="121"/>
                    <a:pt x="10" y="115"/>
                    <a:pt x="10" y="107"/>
                  </a:cubicBezTo>
                  <a:cubicBezTo>
                    <a:pt x="10" y="100"/>
                    <a:pt x="16" y="94"/>
                    <a:pt x="23" y="94"/>
                  </a:cubicBezTo>
                  <a:cubicBezTo>
                    <a:pt x="31" y="94"/>
                    <a:pt x="37" y="100"/>
                    <a:pt x="37" y="107"/>
                  </a:cubicBezTo>
                  <a:cubicBezTo>
                    <a:pt x="37" y="115"/>
                    <a:pt x="31" y="121"/>
                    <a:pt x="23" y="121"/>
                  </a:cubicBezTo>
                  <a:close/>
                  <a:moveTo>
                    <a:pt x="41" y="63"/>
                  </a:moveTo>
                  <a:cubicBezTo>
                    <a:pt x="41" y="66"/>
                    <a:pt x="39" y="68"/>
                    <a:pt x="36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8" y="68"/>
                    <a:pt x="6" y="66"/>
                    <a:pt x="6" y="63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3"/>
                    <a:pt x="8" y="11"/>
                    <a:pt x="11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9" y="11"/>
                    <a:pt x="41" y="13"/>
                    <a:pt x="41" y="16"/>
                  </a:cubicBezTo>
                  <a:lnTo>
                    <a:pt x="41" y="63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1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0" name="Freeform 69">
              <a:extLst>
                <a:ext uri="{FF2B5EF4-FFF2-40B4-BE49-F238E27FC236}">
                  <a16:creationId xmlns:a16="http://schemas.microsoft.com/office/drawing/2014/main" id="{DB8B7F4F-480A-E086-B527-B3473A3ED3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6038" y="5175250"/>
              <a:ext cx="38100" cy="11113"/>
            </a:xfrm>
            <a:custGeom>
              <a:avLst/>
              <a:gdLst>
                <a:gd name="T0" fmla="*/ 16 w 18"/>
                <a:gd name="T1" fmla="*/ 5 h 5"/>
                <a:gd name="T2" fmla="*/ 2 w 18"/>
                <a:gd name="T3" fmla="*/ 5 h 5"/>
                <a:gd name="T4" fmla="*/ 0 w 18"/>
                <a:gd name="T5" fmla="*/ 2 h 5"/>
                <a:gd name="T6" fmla="*/ 2 w 18"/>
                <a:gd name="T7" fmla="*/ 0 h 5"/>
                <a:gd name="T8" fmla="*/ 16 w 18"/>
                <a:gd name="T9" fmla="*/ 0 h 5"/>
                <a:gd name="T10" fmla="*/ 18 w 18"/>
                <a:gd name="T11" fmla="*/ 2 h 5"/>
                <a:gd name="T12" fmla="*/ 16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6" y="5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8" y="1"/>
                    <a:pt x="18" y="2"/>
                  </a:cubicBezTo>
                  <a:cubicBezTo>
                    <a:pt x="18" y="4"/>
                    <a:pt x="17" y="5"/>
                    <a:pt x="16" y="5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1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1" name="Freeform 70">
              <a:extLst>
                <a:ext uri="{FF2B5EF4-FFF2-40B4-BE49-F238E27FC236}">
                  <a16:creationId xmlns:a16="http://schemas.microsoft.com/office/drawing/2014/main" id="{BFBB61D1-4097-5A9B-78E3-01C967B32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6038" y="5199063"/>
              <a:ext cx="38100" cy="11113"/>
            </a:xfrm>
            <a:custGeom>
              <a:avLst/>
              <a:gdLst>
                <a:gd name="T0" fmla="*/ 16 w 18"/>
                <a:gd name="T1" fmla="*/ 5 h 5"/>
                <a:gd name="T2" fmla="*/ 2 w 18"/>
                <a:gd name="T3" fmla="*/ 5 h 5"/>
                <a:gd name="T4" fmla="*/ 0 w 18"/>
                <a:gd name="T5" fmla="*/ 2 h 5"/>
                <a:gd name="T6" fmla="*/ 2 w 18"/>
                <a:gd name="T7" fmla="*/ 0 h 5"/>
                <a:gd name="T8" fmla="*/ 16 w 18"/>
                <a:gd name="T9" fmla="*/ 0 h 5"/>
                <a:gd name="T10" fmla="*/ 18 w 18"/>
                <a:gd name="T11" fmla="*/ 2 h 5"/>
                <a:gd name="T12" fmla="*/ 16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6" y="5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8" y="1"/>
                    <a:pt x="18" y="2"/>
                  </a:cubicBezTo>
                  <a:cubicBezTo>
                    <a:pt x="18" y="4"/>
                    <a:pt x="17" y="5"/>
                    <a:pt x="16" y="5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1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2" name="Freeform 71">
              <a:extLst>
                <a:ext uri="{FF2B5EF4-FFF2-40B4-BE49-F238E27FC236}">
                  <a16:creationId xmlns:a16="http://schemas.microsoft.com/office/drawing/2014/main" id="{39C40644-96C9-F8CA-31C1-1E0A1A4A6E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6038" y="5222875"/>
              <a:ext cx="38100" cy="7938"/>
            </a:xfrm>
            <a:custGeom>
              <a:avLst/>
              <a:gdLst>
                <a:gd name="T0" fmla="*/ 16 w 18"/>
                <a:gd name="T1" fmla="*/ 4 h 4"/>
                <a:gd name="T2" fmla="*/ 2 w 18"/>
                <a:gd name="T3" fmla="*/ 4 h 4"/>
                <a:gd name="T4" fmla="*/ 0 w 18"/>
                <a:gd name="T5" fmla="*/ 2 h 4"/>
                <a:gd name="T6" fmla="*/ 2 w 18"/>
                <a:gd name="T7" fmla="*/ 0 h 4"/>
                <a:gd name="T8" fmla="*/ 16 w 18"/>
                <a:gd name="T9" fmla="*/ 0 h 4"/>
                <a:gd name="T10" fmla="*/ 18 w 18"/>
                <a:gd name="T11" fmla="*/ 2 h 4"/>
                <a:gd name="T12" fmla="*/ 16 w 18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4">
                  <a:moveTo>
                    <a:pt x="1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8" y="1"/>
                    <a:pt x="18" y="2"/>
                  </a:cubicBezTo>
                  <a:cubicBezTo>
                    <a:pt x="18" y="3"/>
                    <a:pt x="17" y="4"/>
                    <a:pt x="16" y="4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1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3" name="Freeform 72">
              <a:extLst>
                <a:ext uri="{FF2B5EF4-FFF2-40B4-BE49-F238E27FC236}">
                  <a16:creationId xmlns:a16="http://schemas.microsoft.com/office/drawing/2014/main" id="{976A3F35-93A8-F3C1-9368-E8766BE134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25588" y="5121275"/>
              <a:ext cx="139700" cy="290513"/>
            </a:xfrm>
            <a:custGeom>
              <a:avLst/>
              <a:gdLst>
                <a:gd name="T0" fmla="*/ 65 w 66"/>
                <a:gd name="T1" fmla="*/ 123 h 137"/>
                <a:gd name="T2" fmla="*/ 47 w 66"/>
                <a:gd name="T3" fmla="*/ 7 h 137"/>
                <a:gd name="T4" fmla="*/ 40 w 66"/>
                <a:gd name="T5" fmla="*/ 1 h 137"/>
                <a:gd name="T6" fmla="*/ 7 w 66"/>
                <a:gd name="T7" fmla="*/ 6 h 137"/>
                <a:gd name="T8" fmla="*/ 1 w 66"/>
                <a:gd name="T9" fmla="*/ 14 h 137"/>
                <a:gd name="T10" fmla="*/ 18 w 66"/>
                <a:gd name="T11" fmla="*/ 130 h 137"/>
                <a:gd name="T12" fmla="*/ 26 w 66"/>
                <a:gd name="T13" fmla="*/ 136 h 137"/>
                <a:gd name="T14" fmla="*/ 59 w 66"/>
                <a:gd name="T15" fmla="*/ 131 h 137"/>
                <a:gd name="T16" fmla="*/ 65 w 66"/>
                <a:gd name="T17" fmla="*/ 123 h 137"/>
                <a:gd name="T18" fmla="*/ 21 w 66"/>
                <a:gd name="T19" fmla="*/ 73 h 137"/>
                <a:gd name="T20" fmla="*/ 15 w 66"/>
                <a:gd name="T21" fmla="*/ 69 h 137"/>
                <a:gd name="T22" fmla="*/ 8 w 66"/>
                <a:gd name="T23" fmla="*/ 22 h 137"/>
                <a:gd name="T24" fmla="*/ 12 w 66"/>
                <a:gd name="T25" fmla="*/ 17 h 137"/>
                <a:gd name="T26" fmla="*/ 37 w 66"/>
                <a:gd name="T27" fmla="*/ 13 h 137"/>
                <a:gd name="T28" fmla="*/ 43 w 66"/>
                <a:gd name="T29" fmla="*/ 17 h 137"/>
                <a:gd name="T30" fmla="*/ 50 w 66"/>
                <a:gd name="T31" fmla="*/ 64 h 137"/>
                <a:gd name="T32" fmla="*/ 46 w 66"/>
                <a:gd name="T33" fmla="*/ 69 h 137"/>
                <a:gd name="T34" fmla="*/ 21 w 66"/>
                <a:gd name="T35" fmla="*/ 73 h 137"/>
                <a:gd name="T36" fmla="*/ 50 w 66"/>
                <a:gd name="T37" fmla="*/ 118 h 137"/>
                <a:gd name="T38" fmla="*/ 41 w 66"/>
                <a:gd name="T39" fmla="*/ 123 h 137"/>
                <a:gd name="T40" fmla="*/ 39 w 66"/>
                <a:gd name="T41" fmla="*/ 123 h 137"/>
                <a:gd name="T42" fmla="*/ 26 w 66"/>
                <a:gd name="T43" fmla="*/ 112 h 137"/>
                <a:gd name="T44" fmla="*/ 28 w 66"/>
                <a:gd name="T45" fmla="*/ 102 h 137"/>
                <a:gd name="T46" fmla="*/ 37 w 66"/>
                <a:gd name="T47" fmla="*/ 97 h 137"/>
                <a:gd name="T48" fmla="*/ 39 w 66"/>
                <a:gd name="T49" fmla="*/ 97 h 137"/>
                <a:gd name="T50" fmla="*/ 52 w 66"/>
                <a:gd name="T51" fmla="*/ 108 h 137"/>
                <a:gd name="T52" fmla="*/ 50 w 66"/>
                <a:gd name="T53" fmla="*/ 11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6" h="137">
                  <a:moveTo>
                    <a:pt x="65" y="123"/>
                  </a:moveTo>
                  <a:cubicBezTo>
                    <a:pt x="47" y="7"/>
                    <a:pt x="47" y="7"/>
                    <a:pt x="47" y="7"/>
                  </a:cubicBezTo>
                  <a:cubicBezTo>
                    <a:pt x="47" y="3"/>
                    <a:pt x="43" y="0"/>
                    <a:pt x="40" y="1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3" y="7"/>
                    <a:pt x="0" y="10"/>
                    <a:pt x="1" y="14"/>
                  </a:cubicBezTo>
                  <a:cubicBezTo>
                    <a:pt x="18" y="130"/>
                    <a:pt x="18" y="130"/>
                    <a:pt x="18" y="130"/>
                  </a:cubicBezTo>
                  <a:cubicBezTo>
                    <a:pt x="19" y="134"/>
                    <a:pt x="23" y="137"/>
                    <a:pt x="26" y="136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63" y="131"/>
                    <a:pt x="66" y="127"/>
                    <a:pt x="65" y="123"/>
                  </a:cubicBezTo>
                  <a:close/>
                  <a:moveTo>
                    <a:pt x="21" y="73"/>
                  </a:moveTo>
                  <a:cubicBezTo>
                    <a:pt x="18" y="73"/>
                    <a:pt x="16" y="71"/>
                    <a:pt x="15" y="69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0"/>
                    <a:pt x="10" y="17"/>
                    <a:pt x="12" y="17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40" y="13"/>
                    <a:pt x="42" y="15"/>
                    <a:pt x="43" y="17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0" y="66"/>
                    <a:pt x="48" y="69"/>
                    <a:pt x="46" y="69"/>
                  </a:cubicBezTo>
                  <a:lnTo>
                    <a:pt x="21" y="73"/>
                  </a:lnTo>
                  <a:close/>
                  <a:moveTo>
                    <a:pt x="50" y="118"/>
                  </a:moveTo>
                  <a:cubicBezTo>
                    <a:pt x="48" y="121"/>
                    <a:pt x="45" y="123"/>
                    <a:pt x="41" y="123"/>
                  </a:cubicBezTo>
                  <a:cubicBezTo>
                    <a:pt x="40" y="123"/>
                    <a:pt x="40" y="123"/>
                    <a:pt x="39" y="123"/>
                  </a:cubicBezTo>
                  <a:cubicBezTo>
                    <a:pt x="33" y="123"/>
                    <a:pt x="27" y="118"/>
                    <a:pt x="26" y="112"/>
                  </a:cubicBezTo>
                  <a:cubicBezTo>
                    <a:pt x="25" y="109"/>
                    <a:pt x="26" y="105"/>
                    <a:pt x="28" y="102"/>
                  </a:cubicBezTo>
                  <a:cubicBezTo>
                    <a:pt x="31" y="99"/>
                    <a:pt x="34" y="97"/>
                    <a:pt x="37" y="97"/>
                  </a:cubicBezTo>
                  <a:cubicBezTo>
                    <a:pt x="38" y="97"/>
                    <a:pt x="38" y="97"/>
                    <a:pt x="39" y="97"/>
                  </a:cubicBezTo>
                  <a:cubicBezTo>
                    <a:pt x="46" y="97"/>
                    <a:pt x="51" y="102"/>
                    <a:pt x="52" y="108"/>
                  </a:cubicBezTo>
                  <a:cubicBezTo>
                    <a:pt x="53" y="112"/>
                    <a:pt x="52" y="115"/>
                    <a:pt x="50" y="118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1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4" name="Freeform 73">
              <a:extLst>
                <a:ext uri="{FF2B5EF4-FFF2-40B4-BE49-F238E27FC236}">
                  <a16:creationId xmlns:a16="http://schemas.microsoft.com/office/drawing/2014/main" id="{EF0C27B0-4DB9-5B9C-FF15-8446D3FEB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988" y="5160963"/>
              <a:ext cx="41275" cy="14288"/>
            </a:xfrm>
            <a:custGeom>
              <a:avLst/>
              <a:gdLst>
                <a:gd name="T0" fmla="*/ 2 w 19"/>
                <a:gd name="T1" fmla="*/ 7 h 7"/>
                <a:gd name="T2" fmla="*/ 0 w 19"/>
                <a:gd name="T3" fmla="*/ 5 h 7"/>
                <a:gd name="T4" fmla="*/ 2 w 19"/>
                <a:gd name="T5" fmla="*/ 2 h 7"/>
                <a:gd name="T6" fmla="*/ 16 w 19"/>
                <a:gd name="T7" fmla="*/ 0 h 7"/>
                <a:gd name="T8" fmla="*/ 19 w 19"/>
                <a:gd name="T9" fmla="*/ 2 h 7"/>
                <a:gd name="T10" fmla="*/ 17 w 19"/>
                <a:gd name="T11" fmla="*/ 5 h 7"/>
                <a:gd name="T12" fmla="*/ 3 w 19"/>
                <a:gd name="T13" fmla="*/ 7 h 7"/>
                <a:gd name="T14" fmla="*/ 2 w 19"/>
                <a:gd name="T1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7">
                  <a:moveTo>
                    <a:pt x="2" y="7"/>
                  </a:moveTo>
                  <a:cubicBezTo>
                    <a:pt x="1" y="7"/>
                    <a:pt x="0" y="6"/>
                    <a:pt x="0" y="5"/>
                  </a:cubicBezTo>
                  <a:cubicBezTo>
                    <a:pt x="0" y="4"/>
                    <a:pt x="1" y="2"/>
                    <a:pt x="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9" y="1"/>
                    <a:pt x="19" y="2"/>
                  </a:cubicBezTo>
                  <a:cubicBezTo>
                    <a:pt x="19" y="3"/>
                    <a:pt x="18" y="4"/>
                    <a:pt x="17" y="5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2" y="7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1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5" name="Freeform 74">
              <a:extLst>
                <a:ext uri="{FF2B5EF4-FFF2-40B4-BE49-F238E27FC236}">
                  <a16:creationId xmlns:a16="http://schemas.microsoft.com/office/drawing/2014/main" id="{0F1456F8-3123-6E2B-B26F-4095FAD18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1" y="5180013"/>
              <a:ext cx="55563" cy="17463"/>
            </a:xfrm>
            <a:custGeom>
              <a:avLst/>
              <a:gdLst>
                <a:gd name="T0" fmla="*/ 2 w 26"/>
                <a:gd name="T1" fmla="*/ 8 h 8"/>
                <a:gd name="T2" fmla="*/ 0 w 26"/>
                <a:gd name="T3" fmla="*/ 6 h 8"/>
                <a:gd name="T4" fmla="*/ 2 w 26"/>
                <a:gd name="T5" fmla="*/ 4 h 8"/>
                <a:gd name="T6" fmla="*/ 24 w 26"/>
                <a:gd name="T7" fmla="*/ 0 h 8"/>
                <a:gd name="T8" fmla="*/ 26 w 26"/>
                <a:gd name="T9" fmla="*/ 2 h 8"/>
                <a:gd name="T10" fmla="*/ 24 w 26"/>
                <a:gd name="T11" fmla="*/ 5 h 8"/>
                <a:gd name="T12" fmla="*/ 2 w 26"/>
                <a:gd name="T13" fmla="*/ 8 h 8"/>
                <a:gd name="T14" fmla="*/ 2 w 26"/>
                <a:gd name="T1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8">
                  <a:moveTo>
                    <a:pt x="2" y="8"/>
                  </a:moveTo>
                  <a:cubicBezTo>
                    <a:pt x="1" y="8"/>
                    <a:pt x="0" y="7"/>
                    <a:pt x="0" y="6"/>
                  </a:cubicBezTo>
                  <a:cubicBezTo>
                    <a:pt x="0" y="5"/>
                    <a:pt x="0" y="4"/>
                    <a:pt x="2" y="4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  <a:cubicBezTo>
                    <a:pt x="26" y="4"/>
                    <a:pt x="26" y="5"/>
                    <a:pt x="24" y="5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1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6" name="Freeform 75">
              <a:extLst>
                <a:ext uri="{FF2B5EF4-FFF2-40B4-BE49-F238E27FC236}">
                  <a16:creationId xmlns:a16="http://schemas.microsoft.com/office/drawing/2014/main" id="{DFDB6022-3A57-72C7-C684-B909B97A94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7938" y="5432425"/>
              <a:ext cx="403225" cy="31750"/>
            </a:xfrm>
            <a:custGeom>
              <a:avLst/>
              <a:gdLst>
                <a:gd name="T0" fmla="*/ 190 w 190"/>
                <a:gd name="T1" fmla="*/ 10 h 15"/>
                <a:gd name="T2" fmla="*/ 185 w 190"/>
                <a:gd name="T3" fmla="*/ 15 h 15"/>
                <a:gd name="T4" fmla="*/ 5 w 190"/>
                <a:gd name="T5" fmla="*/ 15 h 15"/>
                <a:gd name="T6" fmla="*/ 0 w 190"/>
                <a:gd name="T7" fmla="*/ 10 h 15"/>
                <a:gd name="T8" fmla="*/ 0 w 190"/>
                <a:gd name="T9" fmla="*/ 6 h 15"/>
                <a:gd name="T10" fmla="*/ 5 w 190"/>
                <a:gd name="T11" fmla="*/ 0 h 15"/>
                <a:gd name="T12" fmla="*/ 185 w 190"/>
                <a:gd name="T13" fmla="*/ 0 h 15"/>
                <a:gd name="T14" fmla="*/ 190 w 190"/>
                <a:gd name="T15" fmla="*/ 6 h 15"/>
                <a:gd name="T16" fmla="*/ 190 w 190"/>
                <a:gd name="T1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15">
                  <a:moveTo>
                    <a:pt x="190" y="10"/>
                  </a:moveTo>
                  <a:cubicBezTo>
                    <a:pt x="190" y="13"/>
                    <a:pt x="187" y="15"/>
                    <a:pt x="18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3" y="15"/>
                    <a:pt x="0" y="13"/>
                    <a:pt x="0" y="1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5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87" y="0"/>
                    <a:pt x="190" y="3"/>
                    <a:pt x="190" y="6"/>
                  </a:cubicBezTo>
                  <a:lnTo>
                    <a:pt x="190" y="10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10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9EA95390-B29F-9643-8C65-0ECE67EB232B}"/>
              </a:ext>
            </a:extLst>
          </p:cNvPr>
          <p:cNvSpPr txBox="1"/>
          <p:nvPr/>
        </p:nvSpPr>
        <p:spPr>
          <a:xfrm>
            <a:off x="1848747" y="4112380"/>
            <a:ext cx="54586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dirty="0"/>
              <a:t>Quinta</a:t>
            </a:r>
            <a:endParaRPr lang="pt-BR" sz="1200" dirty="0"/>
          </a:p>
        </p:txBody>
      </p:sp>
      <p:sp>
        <p:nvSpPr>
          <p:cNvPr id="48" name="Retângulo: Cantos Arredondados 47">
            <a:extLst>
              <a:ext uri="{FF2B5EF4-FFF2-40B4-BE49-F238E27FC236}">
                <a16:creationId xmlns:a16="http://schemas.microsoft.com/office/drawing/2014/main" id="{AF25642E-AE02-3266-BD16-96423F1B452C}"/>
              </a:ext>
            </a:extLst>
          </p:cNvPr>
          <p:cNvSpPr/>
          <p:nvPr/>
        </p:nvSpPr>
        <p:spPr>
          <a:xfrm>
            <a:off x="2186985" y="2732343"/>
            <a:ext cx="1389828" cy="60060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Pesquisas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Sobre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os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Desafios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e </a:t>
            </a:r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Documentação</a:t>
            </a:r>
            <a:endParaRPr lang="en-US" sz="11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5FEBD2CD-3971-9DD8-6A46-3638013553D0}"/>
              </a:ext>
            </a:extLst>
          </p:cNvPr>
          <p:cNvSpPr/>
          <p:nvPr/>
        </p:nvSpPr>
        <p:spPr>
          <a:xfrm>
            <a:off x="3221637" y="4856002"/>
            <a:ext cx="1229370" cy="313499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Inicio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Problema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1</a:t>
            </a:r>
            <a:endParaRPr lang="pt-BR" sz="1100" dirty="0">
              <a:solidFill>
                <a:sysClr val="windowText" lastClr="000000"/>
              </a:solidFill>
            </a:endParaRPr>
          </a:p>
        </p:txBody>
      </p:sp>
      <p:sp>
        <p:nvSpPr>
          <p:cNvPr id="50" name="Retângulo: Cantos Arredondados 49">
            <a:extLst>
              <a:ext uri="{FF2B5EF4-FFF2-40B4-BE49-F238E27FC236}">
                <a16:creationId xmlns:a16="http://schemas.microsoft.com/office/drawing/2014/main" id="{648AA297-6D95-B393-E2C3-B3D21517306B}"/>
              </a:ext>
            </a:extLst>
          </p:cNvPr>
          <p:cNvSpPr/>
          <p:nvPr/>
        </p:nvSpPr>
        <p:spPr>
          <a:xfrm>
            <a:off x="4225294" y="2797834"/>
            <a:ext cx="1214843" cy="390740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Inicio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Problema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2</a:t>
            </a:r>
            <a:endParaRPr lang="pt-BR" sz="1100" dirty="0">
              <a:solidFill>
                <a:sysClr val="windowText" lastClr="000000"/>
              </a:solidFill>
            </a:endParaRPr>
          </a:p>
        </p:txBody>
      </p:sp>
      <p:sp>
        <p:nvSpPr>
          <p:cNvPr id="51" name="Retângulo: Cantos Arredondados 50">
            <a:extLst>
              <a:ext uri="{FF2B5EF4-FFF2-40B4-BE49-F238E27FC236}">
                <a16:creationId xmlns:a16="http://schemas.microsoft.com/office/drawing/2014/main" id="{454D2192-A576-A657-26ED-B57530AF5C9D}"/>
              </a:ext>
            </a:extLst>
          </p:cNvPr>
          <p:cNvSpPr/>
          <p:nvPr/>
        </p:nvSpPr>
        <p:spPr>
          <a:xfrm>
            <a:off x="5421374" y="4837214"/>
            <a:ext cx="1267292" cy="392040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Cont. </a:t>
            </a:r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Problema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2</a:t>
            </a:r>
            <a:endParaRPr lang="pt-BR" sz="1100" dirty="0">
              <a:solidFill>
                <a:sysClr val="windowText" lastClr="000000"/>
              </a:solidFill>
            </a:endParaRPr>
          </a:p>
        </p:txBody>
      </p:sp>
      <p:sp>
        <p:nvSpPr>
          <p:cNvPr id="52" name="Retângulo: Cantos Arredondados 51">
            <a:extLst>
              <a:ext uri="{FF2B5EF4-FFF2-40B4-BE49-F238E27FC236}">
                <a16:creationId xmlns:a16="http://schemas.microsoft.com/office/drawing/2014/main" id="{0D1C985C-82DB-64BE-31FD-89CCBDC2827B}"/>
              </a:ext>
            </a:extLst>
          </p:cNvPr>
          <p:cNvSpPr/>
          <p:nvPr/>
        </p:nvSpPr>
        <p:spPr>
          <a:xfrm>
            <a:off x="6643622" y="2752717"/>
            <a:ext cx="1216158" cy="391451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Cont. </a:t>
            </a:r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Problema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2</a:t>
            </a:r>
            <a:endParaRPr lang="pt-BR" sz="1100" dirty="0">
              <a:solidFill>
                <a:sysClr val="windowText" lastClr="000000"/>
              </a:solidFill>
            </a:endParaRPr>
          </a:p>
        </p:txBody>
      </p:sp>
      <p:grpSp>
        <p:nvGrpSpPr>
          <p:cNvPr id="53" name="Agrupar 52">
            <a:extLst>
              <a:ext uri="{FF2B5EF4-FFF2-40B4-BE49-F238E27FC236}">
                <a16:creationId xmlns:a16="http://schemas.microsoft.com/office/drawing/2014/main" id="{5DE9ADC9-3904-4548-B0D8-FB09FDD5210F}"/>
              </a:ext>
            </a:extLst>
          </p:cNvPr>
          <p:cNvGrpSpPr/>
          <p:nvPr/>
        </p:nvGrpSpPr>
        <p:grpSpPr>
          <a:xfrm>
            <a:off x="9942530" y="3572378"/>
            <a:ext cx="707571" cy="702451"/>
            <a:chOff x="8776419" y="2430970"/>
            <a:chExt cx="707571" cy="707571"/>
          </a:xfrm>
        </p:grpSpPr>
        <p:sp>
          <p:nvSpPr>
            <p:cNvPr id="54" name="Oval 62">
              <a:extLst>
                <a:ext uri="{FF2B5EF4-FFF2-40B4-BE49-F238E27FC236}">
                  <a16:creationId xmlns:a16="http://schemas.microsoft.com/office/drawing/2014/main" id="{031D5485-24A7-D8A4-4F75-F8A8C364A076}"/>
                </a:ext>
              </a:extLst>
            </p:cNvPr>
            <p:cNvSpPr/>
            <p:nvPr/>
          </p:nvSpPr>
          <p:spPr>
            <a:xfrm>
              <a:off x="8776419" y="2430970"/>
              <a:ext cx="707571" cy="70757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FB6815EF-5CFC-ED73-60E0-A4C6868B2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51474" y="2626390"/>
              <a:ext cx="357457" cy="323508"/>
            </a:xfrm>
            <a:custGeom>
              <a:avLst/>
              <a:gdLst>
                <a:gd name="T0" fmla="*/ 269075 w 113"/>
                <a:gd name="T1" fmla="*/ 7564 h 102"/>
                <a:gd name="T2" fmla="*/ 231354 w 113"/>
                <a:gd name="T3" fmla="*/ 12607 h 102"/>
                <a:gd name="T4" fmla="*/ 95559 w 113"/>
                <a:gd name="T5" fmla="*/ 176493 h 102"/>
                <a:gd name="T6" fmla="*/ 50294 w 113"/>
                <a:gd name="T7" fmla="*/ 126066 h 102"/>
                <a:gd name="T8" fmla="*/ 12574 w 113"/>
                <a:gd name="T9" fmla="*/ 123545 h 102"/>
                <a:gd name="T10" fmla="*/ 10059 w 113"/>
                <a:gd name="T11" fmla="*/ 156322 h 102"/>
                <a:gd name="T12" fmla="*/ 98074 w 113"/>
                <a:gd name="T13" fmla="*/ 257175 h 102"/>
                <a:gd name="T14" fmla="*/ 274104 w 113"/>
                <a:gd name="T15" fmla="*/ 40341 h 102"/>
                <a:gd name="T16" fmla="*/ 269075 w 113"/>
                <a:gd name="T17" fmla="*/ 7564 h 10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13" h="102">
                  <a:moveTo>
                    <a:pt x="107" y="3"/>
                  </a:moveTo>
                  <a:cubicBezTo>
                    <a:pt x="102" y="0"/>
                    <a:pt x="95" y="1"/>
                    <a:pt x="92" y="5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17" y="46"/>
                    <a:pt x="10" y="45"/>
                    <a:pt x="5" y="49"/>
                  </a:cubicBezTo>
                  <a:cubicBezTo>
                    <a:pt x="1" y="52"/>
                    <a:pt x="0" y="58"/>
                    <a:pt x="4" y="62"/>
                  </a:cubicBezTo>
                  <a:cubicBezTo>
                    <a:pt x="39" y="102"/>
                    <a:pt x="39" y="102"/>
                    <a:pt x="39" y="102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13" y="12"/>
                    <a:pt x="112" y="6"/>
                    <a:pt x="10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cxnSp>
        <p:nvCxnSpPr>
          <p:cNvPr id="56" name="Conector reto 55">
            <a:extLst>
              <a:ext uri="{FF2B5EF4-FFF2-40B4-BE49-F238E27FC236}">
                <a16:creationId xmlns:a16="http://schemas.microsoft.com/office/drawing/2014/main" id="{1EF8BD27-F425-FB2C-8E8E-5FE67CCC019F}"/>
              </a:ext>
            </a:extLst>
          </p:cNvPr>
          <p:cNvCxnSpPr>
            <a:cxnSpLocks/>
            <a:stCxn id="48" idx="2"/>
            <a:endCxn id="29" idx="0"/>
          </p:cNvCxnSpPr>
          <p:nvPr/>
        </p:nvCxnSpPr>
        <p:spPr>
          <a:xfrm flipH="1">
            <a:off x="2878121" y="3332944"/>
            <a:ext cx="3778" cy="4361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to 56">
            <a:extLst>
              <a:ext uri="{FF2B5EF4-FFF2-40B4-BE49-F238E27FC236}">
                <a16:creationId xmlns:a16="http://schemas.microsoft.com/office/drawing/2014/main" id="{B442D972-5958-ED80-285B-49AC504337A5}"/>
              </a:ext>
            </a:extLst>
          </p:cNvPr>
          <p:cNvCxnSpPr>
            <a:cxnSpLocks/>
            <a:stCxn id="30" idx="4"/>
            <a:endCxn id="49" idx="0"/>
          </p:cNvCxnSpPr>
          <p:nvPr/>
        </p:nvCxnSpPr>
        <p:spPr>
          <a:xfrm flipH="1">
            <a:off x="3836322" y="4068634"/>
            <a:ext cx="1" cy="7873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to 57">
            <a:extLst>
              <a:ext uri="{FF2B5EF4-FFF2-40B4-BE49-F238E27FC236}">
                <a16:creationId xmlns:a16="http://schemas.microsoft.com/office/drawing/2014/main" id="{AFF19174-B085-F98A-E63E-665ED6DC82E5}"/>
              </a:ext>
            </a:extLst>
          </p:cNvPr>
          <p:cNvCxnSpPr>
            <a:cxnSpLocks/>
            <a:stCxn id="50" idx="2"/>
            <a:endCxn id="31" idx="0"/>
          </p:cNvCxnSpPr>
          <p:nvPr/>
        </p:nvCxnSpPr>
        <p:spPr>
          <a:xfrm>
            <a:off x="4832716" y="3188574"/>
            <a:ext cx="0" cy="5515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to 58">
            <a:extLst>
              <a:ext uri="{FF2B5EF4-FFF2-40B4-BE49-F238E27FC236}">
                <a16:creationId xmlns:a16="http://schemas.microsoft.com/office/drawing/2014/main" id="{E239C196-7B22-A6FA-1E0A-9572C8DF1A34}"/>
              </a:ext>
            </a:extLst>
          </p:cNvPr>
          <p:cNvCxnSpPr>
            <a:cxnSpLocks/>
            <a:stCxn id="32" idx="4"/>
            <a:endCxn id="51" idx="0"/>
          </p:cNvCxnSpPr>
          <p:nvPr/>
        </p:nvCxnSpPr>
        <p:spPr>
          <a:xfrm flipH="1">
            <a:off x="6055020" y="4068635"/>
            <a:ext cx="10557" cy="7685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to 59">
            <a:extLst>
              <a:ext uri="{FF2B5EF4-FFF2-40B4-BE49-F238E27FC236}">
                <a16:creationId xmlns:a16="http://schemas.microsoft.com/office/drawing/2014/main" id="{90518E5E-7F8E-1107-C390-AC8819C71E5F}"/>
              </a:ext>
            </a:extLst>
          </p:cNvPr>
          <p:cNvCxnSpPr>
            <a:cxnSpLocks/>
            <a:stCxn id="52" idx="2"/>
            <a:endCxn id="33" idx="0"/>
          </p:cNvCxnSpPr>
          <p:nvPr/>
        </p:nvCxnSpPr>
        <p:spPr>
          <a:xfrm>
            <a:off x="7251701" y="3144168"/>
            <a:ext cx="6227" cy="5959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Elipse 60">
            <a:extLst>
              <a:ext uri="{FF2B5EF4-FFF2-40B4-BE49-F238E27FC236}">
                <a16:creationId xmlns:a16="http://schemas.microsoft.com/office/drawing/2014/main" id="{215E0E83-46D8-54FC-BDF2-495363796594}"/>
              </a:ext>
            </a:extLst>
          </p:cNvPr>
          <p:cNvSpPr/>
          <p:nvPr/>
        </p:nvSpPr>
        <p:spPr>
          <a:xfrm>
            <a:off x="8174001" y="3750518"/>
            <a:ext cx="292963" cy="319597"/>
          </a:xfrm>
          <a:prstGeom prst="ellipse">
            <a:avLst/>
          </a:prstGeom>
          <a:solidFill>
            <a:schemeClr val="bg1"/>
          </a:solidFill>
          <a:ln w="190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>
                <a:solidFill>
                  <a:srgbClr val="E4610F"/>
                </a:solidFill>
              </a:rPr>
              <a:t>7</a:t>
            </a:r>
          </a:p>
        </p:txBody>
      </p:sp>
      <p:sp>
        <p:nvSpPr>
          <p:cNvPr id="62" name="Retângulo: Cantos Arredondados 61">
            <a:extLst>
              <a:ext uri="{FF2B5EF4-FFF2-40B4-BE49-F238E27FC236}">
                <a16:creationId xmlns:a16="http://schemas.microsoft.com/office/drawing/2014/main" id="{A5AF6472-2305-BAB2-76CC-700E3560D865}"/>
              </a:ext>
            </a:extLst>
          </p:cNvPr>
          <p:cNvSpPr/>
          <p:nvPr/>
        </p:nvSpPr>
        <p:spPr>
          <a:xfrm>
            <a:off x="7735881" y="4857482"/>
            <a:ext cx="1169202" cy="361272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Revisão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</a:rPr>
              <a:t> e </a:t>
            </a:r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Apresentação</a:t>
            </a:r>
            <a:endParaRPr lang="pt-BR" sz="1100" dirty="0">
              <a:solidFill>
                <a:sysClr val="windowText" lastClr="000000"/>
              </a:solidFill>
            </a:endParaRPr>
          </a:p>
        </p:txBody>
      </p:sp>
      <p:cxnSp>
        <p:nvCxnSpPr>
          <p:cNvPr id="63" name="Conector reto 62">
            <a:extLst>
              <a:ext uri="{FF2B5EF4-FFF2-40B4-BE49-F238E27FC236}">
                <a16:creationId xmlns:a16="http://schemas.microsoft.com/office/drawing/2014/main" id="{D63C1A85-D5B4-7773-EC0C-DF129379793C}"/>
              </a:ext>
            </a:extLst>
          </p:cNvPr>
          <p:cNvCxnSpPr>
            <a:cxnSpLocks/>
            <a:stCxn id="61" idx="4"/>
            <a:endCxn id="62" idx="0"/>
          </p:cNvCxnSpPr>
          <p:nvPr/>
        </p:nvCxnSpPr>
        <p:spPr>
          <a:xfrm flipH="1">
            <a:off x="8320482" y="4070115"/>
            <a:ext cx="1" cy="7873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125">
            <a:extLst>
              <a:ext uri="{FF2B5EF4-FFF2-40B4-BE49-F238E27FC236}">
                <a16:creationId xmlns:a16="http://schemas.microsoft.com/office/drawing/2014/main" id="{7C11AB15-ED87-B047-D8C7-DA6129EACCC0}"/>
              </a:ext>
            </a:extLst>
          </p:cNvPr>
          <p:cNvGrpSpPr/>
          <p:nvPr/>
        </p:nvGrpSpPr>
        <p:grpSpPr>
          <a:xfrm>
            <a:off x="10515751" y="4114328"/>
            <a:ext cx="402104" cy="465500"/>
            <a:chOff x="1285876" y="2968625"/>
            <a:chExt cx="352425" cy="407988"/>
          </a:xfrm>
          <a:solidFill>
            <a:schemeClr val="bg1"/>
          </a:solidFill>
        </p:grpSpPr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3D58F78C-971D-DE02-FDA2-B027D9D0B6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85876" y="2968625"/>
              <a:ext cx="352425" cy="407988"/>
            </a:xfrm>
            <a:custGeom>
              <a:avLst/>
              <a:gdLst>
                <a:gd name="T0" fmla="*/ 164 w 166"/>
                <a:gd name="T1" fmla="*/ 163 h 193"/>
                <a:gd name="T2" fmla="*/ 139 w 166"/>
                <a:gd name="T3" fmla="*/ 120 h 193"/>
                <a:gd name="T4" fmla="*/ 150 w 166"/>
                <a:gd name="T5" fmla="*/ 114 h 193"/>
                <a:gd name="T6" fmla="*/ 149 w 166"/>
                <a:gd name="T7" fmla="*/ 94 h 193"/>
                <a:gd name="T8" fmla="*/ 160 w 166"/>
                <a:gd name="T9" fmla="*/ 76 h 193"/>
                <a:gd name="T10" fmla="*/ 149 w 166"/>
                <a:gd name="T11" fmla="*/ 57 h 193"/>
                <a:gd name="T12" fmla="*/ 150 w 166"/>
                <a:gd name="T13" fmla="*/ 36 h 193"/>
                <a:gd name="T14" fmla="*/ 131 w 166"/>
                <a:gd name="T15" fmla="*/ 27 h 193"/>
                <a:gd name="T16" fmla="*/ 121 w 166"/>
                <a:gd name="T17" fmla="*/ 9 h 193"/>
                <a:gd name="T18" fmla="*/ 101 w 166"/>
                <a:gd name="T19" fmla="*/ 11 h 193"/>
                <a:gd name="T20" fmla="*/ 83 w 166"/>
                <a:gd name="T21" fmla="*/ 0 h 193"/>
                <a:gd name="T22" fmla="*/ 65 w 166"/>
                <a:gd name="T23" fmla="*/ 11 h 193"/>
                <a:gd name="T24" fmla="*/ 45 w 166"/>
                <a:gd name="T25" fmla="*/ 9 h 193"/>
                <a:gd name="T26" fmla="*/ 35 w 166"/>
                <a:gd name="T27" fmla="*/ 27 h 193"/>
                <a:gd name="T28" fmla="*/ 16 w 166"/>
                <a:gd name="T29" fmla="*/ 37 h 193"/>
                <a:gd name="T30" fmla="*/ 17 w 166"/>
                <a:gd name="T31" fmla="*/ 57 h 193"/>
                <a:gd name="T32" fmla="*/ 6 w 166"/>
                <a:gd name="T33" fmla="*/ 76 h 193"/>
                <a:gd name="T34" fmla="*/ 17 w 166"/>
                <a:gd name="T35" fmla="*/ 93 h 193"/>
                <a:gd name="T36" fmla="*/ 16 w 166"/>
                <a:gd name="T37" fmla="*/ 114 h 193"/>
                <a:gd name="T38" fmla="*/ 26 w 166"/>
                <a:gd name="T39" fmla="*/ 119 h 193"/>
                <a:gd name="T40" fmla="*/ 27 w 166"/>
                <a:gd name="T41" fmla="*/ 121 h 193"/>
                <a:gd name="T42" fmla="*/ 2 w 166"/>
                <a:gd name="T43" fmla="*/ 163 h 193"/>
                <a:gd name="T44" fmla="*/ 5 w 166"/>
                <a:gd name="T45" fmla="*/ 169 h 193"/>
                <a:gd name="T46" fmla="*/ 22 w 166"/>
                <a:gd name="T47" fmla="*/ 170 h 193"/>
                <a:gd name="T48" fmla="*/ 32 w 166"/>
                <a:gd name="T49" fmla="*/ 175 h 193"/>
                <a:gd name="T50" fmla="*/ 41 w 166"/>
                <a:gd name="T51" fmla="*/ 190 h 193"/>
                <a:gd name="T52" fmla="*/ 47 w 166"/>
                <a:gd name="T53" fmla="*/ 190 h 193"/>
                <a:gd name="T54" fmla="*/ 73 w 166"/>
                <a:gd name="T55" fmla="*/ 146 h 193"/>
                <a:gd name="T56" fmla="*/ 74 w 166"/>
                <a:gd name="T57" fmla="*/ 146 h 193"/>
                <a:gd name="T58" fmla="*/ 84 w 166"/>
                <a:gd name="T59" fmla="*/ 150 h 193"/>
                <a:gd name="T60" fmla="*/ 93 w 166"/>
                <a:gd name="T61" fmla="*/ 146 h 193"/>
                <a:gd name="T62" fmla="*/ 94 w 166"/>
                <a:gd name="T63" fmla="*/ 146 h 193"/>
                <a:gd name="T64" fmla="*/ 119 w 166"/>
                <a:gd name="T65" fmla="*/ 189 h 193"/>
                <a:gd name="T66" fmla="*/ 126 w 166"/>
                <a:gd name="T67" fmla="*/ 189 h 193"/>
                <a:gd name="T68" fmla="*/ 135 w 166"/>
                <a:gd name="T69" fmla="*/ 175 h 193"/>
                <a:gd name="T70" fmla="*/ 144 w 166"/>
                <a:gd name="T71" fmla="*/ 169 h 193"/>
                <a:gd name="T72" fmla="*/ 161 w 166"/>
                <a:gd name="T73" fmla="*/ 169 h 193"/>
                <a:gd name="T74" fmla="*/ 164 w 166"/>
                <a:gd name="T75" fmla="*/ 163 h 193"/>
                <a:gd name="T76" fmla="*/ 111 w 166"/>
                <a:gd name="T77" fmla="*/ 124 h 193"/>
                <a:gd name="T78" fmla="*/ 53 w 166"/>
                <a:gd name="T79" fmla="*/ 123 h 193"/>
                <a:gd name="T80" fmla="*/ 35 w 166"/>
                <a:gd name="T81" fmla="*/ 47 h 193"/>
                <a:gd name="T82" fmla="*/ 110 w 166"/>
                <a:gd name="T83" fmla="*/ 26 h 193"/>
                <a:gd name="T84" fmla="*/ 111 w 166"/>
                <a:gd name="T85" fmla="*/ 26 h 193"/>
                <a:gd name="T86" fmla="*/ 111 w 166"/>
                <a:gd name="T87" fmla="*/ 26 h 193"/>
                <a:gd name="T88" fmla="*/ 132 w 166"/>
                <a:gd name="T89" fmla="*/ 47 h 193"/>
                <a:gd name="T90" fmla="*/ 111 w 166"/>
                <a:gd name="T91" fmla="*/ 124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66" h="193">
                  <a:moveTo>
                    <a:pt x="164" y="163"/>
                  </a:moveTo>
                  <a:cubicBezTo>
                    <a:pt x="164" y="163"/>
                    <a:pt x="143" y="126"/>
                    <a:pt x="139" y="120"/>
                  </a:cubicBezTo>
                  <a:cubicBezTo>
                    <a:pt x="144" y="119"/>
                    <a:pt x="148" y="117"/>
                    <a:pt x="150" y="114"/>
                  </a:cubicBezTo>
                  <a:cubicBezTo>
                    <a:pt x="153" y="109"/>
                    <a:pt x="148" y="99"/>
                    <a:pt x="149" y="94"/>
                  </a:cubicBezTo>
                  <a:cubicBezTo>
                    <a:pt x="151" y="87"/>
                    <a:pt x="160" y="82"/>
                    <a:pt x="160" y="76"/>
                  </a:cubicBezTo>
                  <a:cubicBezTo>
                    <a:pt x="160" y="70"/>
                    <a:pt x="150" y="63"/>
                    <a:pt x="149" y="57"/>
                  </a:cubicBezTo>
                  <a:cubicBezTo>
                    <a:pt x="147" y="51"/>
                    <a:pt x="153" y="42"/>
                    <a:pt x="150" y="36"/>
                  </a:cubicBezTo>
                  <a:cubicBezTo>
                    <a:pt x="147" y="31"/>
                    <a:pt x="136" y="31"/>
                    <a:pt x="131" y="27"/>
                  </a:cubicBezTo>
                  <a:cubicBezTo>
                    <a:pt x="127" y="23"/>
                    <a:pt x="127" y="12"/>
                    <a:pt x="121" y="9"/>
                  </a:cubicBezTo>
                  <a:cubicBezTo>
                    <a:pt x="116" y="6"/>
                    <a:pt x="107" y="12"/>
                    <a:pt x="101" y="11"/>
                  </a:cubicBezTo>
                  <a:cubicBezTo>
                    <a:pt x="95" y="9"/>
                    <a:pt x="90" y="0"/>
                    <a:pt x="83" y="0"/>
                  </a:cubicBezTo>
                  <a:cubicBezTo>
                    <a:pt x="77" y="0"/>
                    <a:pt x="67" y="10"/>
                    <a:pt x="65" y="11"/>
                  </a:cubicBezTo>
                  <a:cubicBezTo>
                    <a:pt x="59" y="12"/>
                    <a:pt x="50" y="6"/>
                    <a:pt x="45" y="9"/>
                  </a:cubicBezTo>
                  <a:cubicBezTo>
                    <a:pt x="39" y="12"/>
                    <a:pt x="39" y="23"/>
                    <a:pt x="35" y="27"/>
                  </a:cubicBezTo>
                  <a:cubicBezTo>
                    <a:pt x="30" y="31"/>
                    <a:pt x="20" y="31"/>
                    <a:pt x="16" y="37"/>
                  </a:cubicBezTo>
                  <a:cubicBezTo>
                    <a:pt x="13" y="42"/>
                    <a:pt x="19" y="51"/>
                    <a:pt x="17" y="57"/>
                  </a:cubicBezTo>
                  <a:cubicBezTo>
                    <a:pt x="16" y="63"/>
                    <a:pt x="6" y="69"/>
                    <a:pt x="6" y="76"/>
                  </a:cubicBezTo>
                  <a:cubicBezTo>
                    <a:pt x="6" y="82"/>
                    <a:pt x="16" y="87"/>
                    <a:pt x="17" y="93"/>
                  </a:cubicBezTo>
                  <a:cubicBezTo>
                    <a:pt x="19" y="99"/>
                    <a:pt x="13" y="108"/>
                    <a:pt x="16" y="114"/>
                  </a:cubicBezTo>
                  <a:cubicBezTo>
                    <a:pt x="18" y="117"/>
                    <a:pt x="22" y="118"/>
                    <a:pt x="26" y="119"/>
                  </a:cubicBezTo>
                  <a:cubicBezTo>
                    <a:pt x="26" y="120"/>
                    <a:pt x="27" y="120"/>
                    <a:pt x="27" y="121"/>
                  </a:cubicBezTo>
                  <a:cubicBezTo>
                    <a:pt x="24" y="126"/>
                    <a:pt x="2" y="163"/>
                    <a:pt x="2" y="163"/>
                  </a:cubicBezTo>
                  <a:cubicBezTo>
                    <a:pt x="0" y="166"/>
                    <a:pt x="2" y="169"/>
                    <a:pt x="5" y="169"/>
                  </a:cubicBezTo>
                  <a:cubicBezTo>
                    <a:pt x="22" y="170"/>
                    <a:pt x="22" y="170"/>
                    <a:pt x="22" y="170"/>
                  </a:cubicBezTo>
                  <a:cubicBezTo>
                    <a:pt x="26" y="170"/>
                    <a:pt x="30" y="172"/>
                    <a:pt x="32" y="175"/>
                  </a:cubicBezTo>
                  <a:cubicBezTo>
                    <a:pt x="41" y="190"/>
                    <a:pt x="41" y="190"/>
                    <a:pt x="41" y="190"/>
                  </a:cubicBezTo>
                  <a:cubicBezTo>
                    <a:pt x="43" y="193"/>
                    <a:pt x="46" y="193"/>
                    <a:pt x="47" y="190"/>
                  </a:cubicBezTo>
                  <a:cubicBezTo>
                    <a:pt x="47" y="190"/>
                    <a:pt x="73" y="146"/>
                    <a:pt x="73" y="146"/>
                  </a:cubicBezTo>
                  <a:cubicBezTo>
                    <a:pt x="73" y="145"/>
                    <a:pt x="74" y="145"/>
                    <a:pt x="74" y="146"/>
                  </a:cubicBezTo>
                  <a:cubicBezTo>
                    <a:pt x="77" y="148"/>
                    <a:pt x="80" y="150"/>
                    <a:pt x="84" y="150"/>
                  </a:cubicBezTo>
                  <a:cubicBezTo>
                    <a:pt x="87" y="150"/>
                    <a:pt x="90" y="148"/>
                    <a:pt x="93" y="146"/>
                  </a:cubicBezTo>
                  <a:cubicBezTo>
                    <a:pt x="93" y="145"/>
                    <a:pt x="93" y="145"/>
                    <a:pt x="94" y="146"/>
                  </a:cubicBezTo>
                  <a:cubicBezTo>
                    <a:pt x="94" y="146"/>
                    <a:pt x="119" y="189"/>
                    <a:pt x="119" y="189"/>
                  </a:cubicBezTo>
                  <a:cubicBezTo>
                    <a:pt x="121" y="192"/>
                    <a:pt x="124" y="192"/>
                    <a:pt x="126" y="189"/>
                  </a:cubicBezTo>
                  <a:cubicBezTo>
                    <a:pt x="135" y="175"/>
                    <a:pt x="135" y="175"/>
                    <a:pt x="135" y="175"/>
                  </a:cubicBezTo>
                  <a:cubicBezTo>
                    <a:pt x="137" y="172"/>
                    <a:pt x="141" y="170"/>
                    <a:pt x="144" y="169"/>
                  </a:cubicBezTo>
                  <a:cubicBezTo>
                    <a:pt x="161" y="169"/>
                    <a:pt x="161" y="169"/>
                    <a:pt x="161" y="169"/>
                  </a:cubicBezTo>
                  <a:cubicBezTo>
                    <a:pt x="165" y="169"/>
                    <a:pt x="166" y="166"/>
                    <a:pt x="164" y="163"/>
                  </a:cubicBezTo>
                  <a:close/>
                  <a:moveTo>
                    <a:pt x="111" y="124"/>
                  </a:moveTo>
                  <a:cubicBezTo>
                    <a:pt x="93" y="135"/>
                    <a:pt x="70" y="133"/>
                    <a:pt x="53" y="123"/>
                  </a:cubicBezTo>
                  <a:cubicBezTo>
                    <a:pt x="28" y="107"/>
                    <a:pt x="19" y="73"/>
                    <a:pt x="35" y="47"/>
                  </a:cubicBezTo>
                  <a:cubicBezTo>
                    <a:pt x="50" y="21"/>
                    <a:pt x="83" y="11"/>
                    <a:pt x="110" y="26"/>
                  </a:cubicBezTo>
                  <a:cubicBezTo>
                    <a:pt x="110" y="26"/>
                    <a:pt x="110" y="26"/>
                    <a:pt x="111" y="26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9" y="31"/>
                    <a:pt x="126" y="38"/>
                    <a:pt x="132" y="47"/>
                  </a:cubicBezTo>
                  <a:cubicBezTo>
                    <a:pt x="147" y="74"/>
                    <a:pt x="138" y="108"/>
                    <a:pt x="111" y="124"/>
                  </a:cubicBezTo>
                  <a:close/>
                </a:path>
              </a:pathLst>
            </a:custGeom>
            <a:grpFill/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AU" sz="1800"/>
            </a:p>
          </p:txBody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4A46C0BE-C936-2075-DF86-CA3ACDC872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7788" y="3021013"/>
              <a:ext cx="228600" cy="220663"/>
            </a:xfrm>
            <a:custGeom>
              <a:avLst/>
              <a:gdLst>
                <a:gd name="T0" fmla="*/ 78 w 108"/>
                <a:gd name="T1" fmla="*/ 9 h 104"/>
                <a:gd name="T2" fmla="*/ 78 w 108"/>
                <a:gd name="T3" fmla="*/ 9 h 104"/>
                <a:gd name="T4" fmla="*/ 30 w 108"/>
                <a:gd name="T5" fmla="*/ 9 h 104"/>
                <a:gd name="T6" fmla="*/ 13 w 108"/>
                <a:gd name="T7" fmla="*/ 74 h 104"/>
                <a:gd name="T8" fmla="*/ 29 w 108"/>
                <a:gd name="T9" fmla="*/ 90 h 104"/>
                <a:gd name="T10" fmla="*/ 31 w 108"/>
                <a:gd name="T11" fmla="*/ 91 h 104"/>
                <a:gd name="T12" fmla="*/ 95 w 108"/>
                <a:gd name="T13" fmla="*/ 74 h 104"/>
                <a:gd name="T14" fmla="*/ 78 w 108"/>
                <a:gd name="T15" fmla="*/ 9 h 104"/>
                <a:gd name="T16" fmla="*/ 84 w 108"/>
                <a:gd name="T17" fmla="*/ 46 h 104"/>
                <a:gd name="T18" fmla="*/ 76 w 108"/>
                <a:gd name="T19" fmla="*/ 54 h 104"/>
                <a:gd name="T20" fmla="*/ 72 w 108"/>
                <a:gd name="T21" fmla="*/ 64 h 104"/>
                <a:gd name="T22" fmla="*/ 74 w 108"/>
                <a:gd name="T23" fmla="*/ 75 h 104"/>
                <a:gd name="T24" fmla="*/ 70 w 108"/>
                <a:gd name="T25" fmla="*/ 79 h 104"/>
                <a:gd name="T26" fmla="*/ 60 w 108"/>
                <a:gd name="T27" fmla="*/ 73 h 104"/>
                <a:gd name="T28" fmla="*/ 49 w 108"/>
                <a:gd name="T29" fmla="*/ 73 h 104"/>
                <a:gd name="T30" fmla="*/ 39 w 108"/>
                <a:gd name="T31" fmla="*/ 79 h 104"/>
                <a:gd name="T32" fmla="*/ 35 w 108"/>
                <a:gd name="T33" fmla="*/ 75 h 104"/>
                <a:gd name="T34" fmla="*/ 37 w 108"/>
                <a:gd name="T35" fmla="*/ 64 h 104"/>
                <a:gd name="T36" fmla="*/ 33 w 108"/>
                <a:gd name="T37" fmla="*/ 54 h 104"/>
                <a:gd name="T38" fmla="*/ 25 w 108"/>
                <a:gd name="T39" fmla="*/ 46 h 104"/>
                <a:gd name="T40" fmla="*/ 27 w 108"/>
                <a:gd name="T41" fmla="*/ 41 h 104"/>
                <a:gd name="T42" fmla="*/ 38 w 108"/>
                <a:gd name="T43" fmla="*/ 39 h 104"/>
                <a:gd name="T44" fmla="*/ 47 w 108"/>
                <a:gd name="T45" fmla="*/ 33 h 104"/>
                <a:gd name="T46" fmla="*/ 52 w 108"/>
                <a:gd name="T47" fmla="*/ 23 h 104"/>
                <a:gd name="T48" fmla="*/ 57 w 108"/>
                <a:gd name="T49" fmla="*/ 23 h 104"/>
                <a:gd name="T50" fmla="*/ 62 w 108"/>
                <a:gd name="T51" fmla="*/ 33 h 104"/>
                <a:gd name="T52" fmla="*/ 71 w 108"/>
                <a:gd name="T53" fmla="*/ 39 h 104"/>
                <a:gd name="T54" fmla="*/ 82 w 108"/>
                <a:gd name="T55" fmla="*/ 41 h 104"/>
                <a:gd name="T56" fmla="*/ 84 w 108"/>
                <a:gd name="T57" fmla="*/ 4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8" h="104"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64" y="1"/>
                    <a:pt x="45" y="0"/>
                    <a:pt x="30" y="9"/>
                  </a:cubicBezTo>
                  <a:cubicBezTo>
                    <a:pt x="8" y="22"/>
                    <a:pt x="0" y="51"/>
                    <a:pt x="13" y="74"/>
                  </a:cubicBezTo>
                  <a:cubicBezTo>
                    <a:pt x="17" y="81"/>
                    <a:pt x="23" y="86"/>
                    <a:pt x="29" y="90"/>
                  </a:cubicBezTo>
                  <a:cubicBezTo>
                    <a:pt x="29" y="91"/>
                    <a:pt x="30" y="91"/>
                    <a:pt x="31" y="91"/>
                  </a:cubicBezTo>
                  <a:cubicBezTo>
                    <a:pt x="53" y="104"/>
                    <a:pt x="82" y="97"/>
                    <a:pt x="95" y="74"/>
                  </a:cubicBezTo>
                  <a:cubicBezTo>
                    <a:pt x="108" y="51"/>
                    <a:pt x="101" y="22"/>
                    <a:pt x="78" y="9"/>
                  </a:cubicBezTo>
                  <a:close/>
                  <a:moveTo>
                    <a:pt x="84" y="46"/>
                  </a:moveTo>
                  <a:cubicBezTo>
                    <a:pt x="76" y="54"/>
                    <a:pt x="76" y="54"/>
                    <a:pt x="76" y="54"/>
                  </a:cubicBezTo>
                  <a:cubicBezTo>
                    <a:pt x="73" y="56"/>
                    <a:pt x="72" y="61"/>
                    <a:pt x="72" y="64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5" y="79"/>
                    <a:pt x="73" y="80"/>
                    <a:pt x="70" y="79"/>
                  </a:cubicBezTo>
                  <a:cubicBezTo>
                    <a:pt x="60" y="73"/>
                    <a:pt x="60" y="73"/>
                    <a:pt x="60" y="73"/>
                  </a:cubicBezTo>
                  <a:cubicBezTo>
                    <a:pt x="57" y="72"/>
                    <a:pt x="52" y="72"/>
                    <a:pt x="49" y="73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36" y="80"/>
                    <a:pt x="34" y="79"/>
                    <a:pt x="35" y="75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7" y="61"/>
                    <a:pt x="36" y="56"/>
                    <a:pt x="33" y="54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3" y="44"/>
                    <a:pt x="24" y="41"/>
                    <a:pt x="27" y="41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41" y="39"/>
                    <a:pt x="45" y="36"/>
                    <a:pt x="47" y="3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3" y="20"/>
                    <a:pt x="56" y="20"/>
                    <a:pt x="57" y="23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4" y="36"/>
                    <a:pt x="68" y="39"/>
                    <a:pt x="71" y="39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5" y="41"/>
                    <a:pt x="86" y="44"/>
                    <a:pt x="84" y="46"/>
                  </a:cubicBezTo>
                  <a:close/>
                </a:path>
              </a:pathLst>
            </a:custGeom>
            <a:grpFill/>
            <a:ln w="19050">
              <a:solidFill>
                <a:srgbClr val="E4610F"/>
              </a:solidFill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AU" sz="1800"/>
            </a:p>
          </p:txBody>
        </p:sp>
      </p:grpSp>
      <p:sp>
        <p:nvSpPr>
          <p:cNvPr id="67" name="Forma Livre: Forma 66">
            <a:extLst>
              <a:ext uri="{FF2B5EF4-FFF2-40B4-BE49-F238E27FC236}">
                <a16:creationId xmlns:a16="http://schemas.microsoft.com/office/drawing/2014/main" id="{817395FF-E12E-53DF-FA8D-4B597339D80E}"/>
              </a:ext>
            </a:extLst>
          </p:cNvPr>
          <p:cNvSpPr/>
          <p:nvPr/>
        </p:nvSpPr>
        <p:spPr>
          <a:xfrm>
            <a:off x="810935" y="3504325"/>
            <a:ext cx="292963" cy="420316"/>
          </a:xfrm>
          <a:custGeom>
            <a:avLst/>
            <a:gdLst>
              <a:gd name="connsiteX0" fmla="*/ 100965 w 153352"/>
              <a:gd name="connsiteY0" fmla="*/ 38100 h 204787"/>
              <a:gd name="connsiteX1" fmla="*/ 120015 w 153352"/>
              <a:gd name="connsiteY1" fmla="*/ 19050 h 204787"/>
              <a:gd name="connsiteX2" fmla="*/ 100965 w 153352"/>
              <a:gd name="connsiteY2" fmla="*/ 0 h 204787"/>
              <a:gd name="connsiteX3" fmla="*/ 81915 w 153352"/>
              <a:gd name="connsiteY3" fmla="*/ 19050 h 204787"/>
              <a:gd name="connsiteX4" fmla="*/ 100965 w 153352"/>
              <a:gd name="connsiteY4" fmla="*/ 38100 h 204787"/>
              <a:gd name="connsiteX5" fmla="*/ 66675 w 153352"/>
              <a:gd name="connsiteY5" fmla="*/ 170497 h 204787"/>
              <a:gd name="connsiteX6" fmla="*/ 76200 w 153352"/>
              <a:gd name="connsiteY6" fmla="*/ 128587 h 204787"/>
              <a:gd name="connsiteX7" fmla="*/ 96203 w 153352"/>
              <a:gd name="connsiteY7" fmla="*/ 147638 h 204787"/>
              <a:gd name="connsiteX8" fmla="*/ 96203 w 153352"/>
              <a:gd name="connsiteY8" fmla="*/ 204788 h 204787"/>
              <a:gd name="connsiteX9" fmla="*/ 115253 w 153352"/>
              <a:gd name="connsiteY9" fmla="*/ 204788 h 204787"/>
              <a:gd name="connsiteX10" fmla="*/ 115253 w 153352"/>
              <a:gd name="connsiteY10" fmla="*/ 133350 h 204787"/>
              <a:gd name="connsiteX11" fmla="*/ 95250 w 153352"/>
              <a:gd name="connsiteY11" fmla="*/ 114300 h 204787"/>
              <a:gd name="connsiteX12" fmla="*/ 100965 w 153352"/>
              <a:gd name="connsiteY12" fmla="*/ 85725 h 204787"/>
              <a:gd name="connsiteX13" fmla="*/ 153353 w 153352"/>
              <a:gd name="connsiteY13" fmla="*/ 109537 h 204787"/>
              <a:gd name="connsiteX14" fmla="*/ 153353 w 153352"/>
              <a:gd name="connsiteY14" fmla="*/ 90487 h 204787"/>
              <a:gd name="connsiteX15" fmla="*/ 112395 w 153352"/>
              <a:gd name="connsiteY15" fmla="*/ 67628 h 204787"/>
              <a:gd name="connsiteX16" fmla="*/ 102870 w 153352"/>
              <a:gd name="connsiteY16" fmla="*/ 52388 h 204787"/>
              <a:gd name="connsiteX17" fmla="*/ 86678 w 153352"/>
              <a:gd name="connsiteY17" fmla="*/ 42863 h 204787"/>
              <a:gd name="connsiteX18" fmla="*/ 79057 w 153352"/>
              <a:gd name="connsiteY18" fmla="*/ 43815 h 204787"/>
              <a:gd name="connsiteX19" fmla="*/ 29527 w 153352"/>
              <a:gd name="connsiteY19" fmla="*/ 64770 h 204787"/>
              <a:gd name="connsiteX20" fmla="*/ 29527 w 153352"/>
              <a:gd name="connsiteY20" fmla="*/ 109537 h 204787"/>
              <a:gd name="connsiteX21" fmla="*/ 48577 w 153352"/>
              <a:gd name="connsiteY21" fmla="*/ 109537 h 204787"/>
              <a:gd name="connsiteX22" fmla="*/ 48577 w 153352"/>
              <a:gd name="connsiteY22" fmla="*/ 77153 h 204787"/>
              <a:gd name="connsiteX23" fmla="*/ 65723 w 153352"/>
              <a:gd name="connsiteY23" fmla="*/ 70485 h 204787"/>
              <a:gd name="connsiteX24" fmla="*/ 50482 w 153352"/>
              <a:gd name="connsiteY24" fmla="*/ 147638 h 204787"/>
              <a:gd name="connsiteX25" fmla="*/ 3810 w 153352"/>
              <a:gd name="connsiteY25" fmla="*/ 138113 h 204787"/>
              <a:gd name="connsiteX26" fmla="*/ 0 w 153352"/>
              <a:gd name="connsiteY26" fmla="*/ 157163 h 204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53352" h="204787">
                <a:moveTo>
                  <a:pt x="100965" y="38100"/>
                </a:moveTo>
                <a:cubicBezTo>
                  <a:pt x="111486" y="38100"/>
                  <a:pt x="120015" y="29571"/>
                  <a:pt x="120015" y="19050"/>
                </a:cubicBezTo>
                <a:cubicBezTo>
                  <a:pt x="120015" y="8529"/>
                  <a:pt x="111486" y="0"/>
                  <a:pt x="100965" y="0"/>
                </a:cubicBezTo>
                <a:cubicBezTo>
                  <a:pt x="90444" y="0"/>
                  <a:pt x="81915" y="8529"/>
                  <a:pt x="81915" y="19050"/>
                </a:cubicBezTo>
                <a:cubicBezTo>
                  <a:pt x="81946" y="29558"/>
                  <a:pt x="90457" y="38069"/>
                  <a:pt x="100965" y="38100"/>
                </a:cubicBezTo>
                <a:close/>
                <a:moveTo>
                  <a:pt x="66675" y="170497"/>
                </a:moveTo>
                <a:lnTo>
                  <a:pt x="76200" y="128587"/>
                </a:lnTo>
                <a:lnTo>
                  <a:pt x="96203" y="147638"/>
                </a:lnTo>
                <a:lnTo>
                  <a:pt x="96203" y="204788"/>
                </a:lnTo>
                <a:lnTo>
                  <a:pt x="115253" y="204788"/>
                </a:lnTo>
                <a:lnTo>
                  <a:pt x="115253" y="133350"/>
                </a:lnTo>
                <a:lnTo>
                  <a:pt x="95250" y="114300"/>
                </a:lnTo>
                <a:lnTo>
                  <a:pt x="100965" y="85725"/>
                </a:lnTo>
                <a:cubicBezTo>
                  <a:pt x="114187" y="100833"/>
                  <a:pt x="133277" y="109510"/>
                  <a:pt x="153353" y="109537"/>
                </a:cubicBezTo>
                <a:lnTo>
                  <a:pt x="153353" y="90487"/>
                </a:lnTo>
                <a:cubicBezTo>
                  <a:pt x="136594" y="90742"/>
                  <a:pt x="120976" y="82025"/>
                  <a:pt x="112395" y="67628"/>
                </a:cubicBezTo>
                <a:lnTo>
                  <a:pt x="102870" y="52388"/>
                </a:lnTo>
                <a:cubicBezTo>
                  <a:pt x="99439" y="46670"/>
                  <a:pt x="93342" y="43083"/>
                  <a:pt x="86678" y="42863"/>
                </a:cubicBezTo>
                <a:cubicBezTo>
                  <a:pt x="83820" y="42863"/>
                  <a:pt x="81915" y="43815"/>
                  <a:pt x="79057" y="43815"/>
                </a:cubicBezTo>
                <a:lnTo>
                  <a:pt x="29527" y="64770"/>
                </a:lnTo>
                <a:lnTo>
                  <a:pt x="29527" y="109537"/>
                </a:lnTo>
                <a:lnTo>
                  <a:pt x="48577" y="109537"/>
                </a:lnTo>
                <a:lnTo>
                  <a:pt x="48577" y="77153"/>
                </a:lnTo>
                <a:lnTo>
                  <a:pt x="65723" y="70485"/>
                </a:lnTo>
                <a:lnTo>
                  <a:pt x="50482" y="147638"/>
                </a:lnTo>
                <a:lnTo>
                  <a:pt x="3810" y="138113"/>
                </a:lnTo>
                <a:lnTo>
                  <a:pt x="0" y="157163"/>
                </a:lnTo>
                <a:close/>
              </a:path>
            </a:pathLst>
          </a:custGeom>
          <a:solidFill>
            <a:srgbClr val="E4610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t-BR"/>
          </a:p>
        </p:txBody>
      </p:sp>
      <p:sp>
        <p:nvSpPr>
          <p:cNvPr id="69" name="Elipse 68">
            <a:extLst>
              <a:ext uri="{FF2B5EF4-FFF2-40B4-BE49-F238E27FC236}">
                <a16:creationId xmlns:a16="http://schemas.microsoft.com/office/drawing/2014/main" id="{4834C94C-D411-8B0F-CC02-CAD0E1A53C23}"/>
              </a:ext>
            </a:extLst>
          </p:cNvPr>
          <p:cNvSpPr/>
          <p:nvPr/>
        </p:nvSpPr>
        <p:spPr>
          <a:xfrm>
            <a:off x="746483" y="3878129"/>
            <a:ext cx="145918" cy="12823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err="1"/>
          </a:p>
        </p:txBody>
      </p:sp>
      <p:sp>
        <p:nvSpPr>
          <p:cNvPr id="70" name="Elipse 69">
            <a:extLst>
              <a:ext uri="{FF2B5EF4-FFF2-40B4-BE49-F238E27FC236}">
                <a16:creationId xmlns:a16="http://schemas.microsoft.com/office/drawing/2014/main" id="{8FF958AE-AEDB-3A83-CB12-932C9F81F364}"/>
              </a:ext>
            </a:extLst>
          </p:cNvPr>
          <p:cNvSpPr/>
          <p:nvPr/>
        </p:nvSpPr>
        <p:spPr>
          <a:xfrm>
            <a:off x="9150190" y="3761770"/>
            <a:ext cx="292963" cy="319597"/>
          </a:xfrm>
          <a:prstGeom prst="ellipse">
            <a:avLst/>
          </a:prstGeom>
          <a:solidFill>
            <a:schemeClr val="bg1"/>
          </a:solidFill>
          <a:ln w="190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rgbClr val="E4610F"/>
                </a:solidFill>
              </a:rPr>
              <a:t>8</a:t>
            </a:r>
          </a:p>
        </p:txBody>
      </p:sp>
      <p:sp>
        <p:nvSpPr>
          <p:cNvPr id="71" name="Retângulo: Cantos Arredondados 70">
            <a:extLst>
              <a:ext uri="{FF2B5EF4-FFF2-40B4-BE49-F238E27FC236}">
                <a16:creationId xmlns:a16="http://schemas.microsoft.com/office/drawing/2014/main" id="{641030BC-8063-F97A-92EC-D52F8302632A}"/>
              </a:ext>
            </a:extLst>
          </p:cNvPr>
          <p:cNvSpPr/>
          <p:nvPr/>
        </p:nvSpPr>
        <p:spPr>
          <a:xfrm>
            <a:off x="8712070" y="2804507"/>
            <a:ext cx="1169202" cy="361272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Entrega</a:t>
            </a:r>
            <a:endParaRPr lang="pt-BR" sz="1100" dirty="0">
              <a:solidFill>
                <a:sysClr val="windowText" lastClr="000000"/>
              </a:solidFill>
            </a:endParaRPr>
          </a:p>
        </p:txBody>
      </p:sp>
      <p:cxnSp>
        <p:nvCxnSpPr>
          <p:cNvPr id="72" name="Conector reto 71">
            <a:extLst>
              <a:ext uri="{FF2B5EF4-FFF2-40B4-BE49-F238E27FC236}">
                <a16:creationId xmlns:a16="http://schemas.microsoft.com/office/drawing/2014/main" id="{F3559490-E48A-6F5F-11CD-AEB2064B469B}"/>
              </a:ext>
            </a:extLst>
          </p:cNvPr>
          <p:cNvCxnSpPr>
            <a:cxnSpLocks/>
            <a:stCxn id="71" idx="2"/>
            <a:endCxn id="70" idx="0"/>
          </p:cNvCxnSpPr>
          <p:nvPr/>
        </p:nvCxnSpPr>
        <p:spPr>
          <a:xfrm>
            <a:off x="9296671" y="3165779"/>
            <a:ext cx="1" cy="5959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tângulo 77">
            <a:extLst>
              <a:ext uri="{FF2B5EF4-FFF2-40B4-BE49-F238E27FC236}">
                <a16:creationId xmlns:a16="http://schemas.microsoft.com/office/drawing/2014/main" id="{B011716A-065E-B5AF-9F96-23E089E73D96}"/>
              </a:ext>
            </a:extLst>
          </p:cNvPr>
          <p:cNvSpPr/>
          <p:nvPr/>
        </p:nvSpPr>
        <p:spPr>
          <a:xfrm>
            <a:off x="655608" y="2381676"/>
            <a:ext cx="10395652" cy="3285880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err="1"/>
          </a:p>
        </p:txBody>
      </p:sp>
      <p:sp>
        <p:nvSpPr>
          <p:cNvPr id="84" name="CaixaDeTexto 83">
            <a:extLst>
              <a:ext uri="{FF2B5EF4-FFF2-40B4-BE49-F238E27FC236}">
                <a16:creationId xmlns:a16="http://schemas.microsoft.com/office/drawing/2014/main" id="{B7802346-DBE6-7A5C-C869-0674A461BA5E}"/>
              </a:ext>
            </a:extLst>
          </p:cNvPr>
          <p:cNvSpPr txBox="1"/>
          <p:nvPr/>
        </p:nvSpPr>
        <p:spPr>
          <a:xfrm>
            <a:off x="2901516" y="3443608"/>
            <a:ext cx="54586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sz="1200" dirty="0"/>
              <a:t>Sexta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56A3A12A-02C0-89F9-6D62-8E00CEA615A6}"/>
              </a:ext>
            </a:extLst>
          </p:cNvPr>
          <p:cNvSpPr txBox="1"/>
          <p:nvPr/>
        </p:nvSpPr>
        <p:spPr>
          <a:xfrm>
            <a:off x="3929555" y="4117397"/>
            <a:ext cx="1597881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sz="1200" dirty="0"/>
              <a:t>Sábado</a:t>
            </a:r>
          </a:p>
        </p:txBody>
      </p:sp>
      <p:sp>
        <p:nvSpPr>
          <p:cNvPr id="86" name="CaixaDeTexto 85">
            <a:extLst>
              <a:ext uri="{FF2B5EF4-FFF2-40B4-BE49-F238E27FC236}">
                <a16:creationId xmlns:a16="http://schemas.microsoft.com/office/drawing/2014/main" id="{0FFFF8E6-5421-30C7-A89E-DF8AD4B82C1C}"/>
              </a:ext>
            </a:extLst>
          </p:cNvPr>
          <p:cNvSpPr txBox="1"/>
          <p:nvPr/>
        </p:nvSpPr>
        <p:spPr>
          <a:xfrm>
            <a:off x="4875333" y="3397770"/>
            <a:ext cx="91298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sz="1200" dirty="0"/>
              <a:t>Domingo</a:t>
            </a:r>
          </a:p>
        </p:txBody>
      </p:sp>
      <p:sp>
        <p:nvSpPr>
          <p:cNvPr id="87" name="CaixaDeTexto 86">
            <a:extLst>
              <a:ext uri="{FF2B5EF4-FFF2-40B4-BE49-F238E27FC236}">
                <a16:creationId xmlns:a16="http://schemas.microsoft.com/office/drawing/2014/main" id="{7BF5ED24-1BD9-1FDC-A6FC-05319A07F35C}"/>
              </a:ext>
            </a:extLst>
          </p:cNvPr>
          <p:cNvSpPr txBox="1"/>
          <p:nvPr/>
        </p:nvSpPr>
        <p:spPr>
          <a:xfrm>
            <a:off x="6154409" y="4107893"/>
            <a:ext cx="10020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sz="1200" dirty="0"/>
              <a:t>Segunda</a:t>
            </a:r>
          </a:p>
        </p:txBody>
      </p:sp>
      <p:sp>
        <p:nvSpPr>
          <p:cNvPr id="88" name="CaixaDeTexto 87">
            <a:extLst>
              <a:ext uri="{FF2B5EF4-FFF2-40B4-BE49-F238E27FC236}">
                <a16:creationId xmlns:a16="http://schemas.microsoft.com/office/drawing/2014/main" id="{D42D50B2-2173-0AA9-7343-D0440535D8B3}"/>
              </a:ext>
            </a:extLst>
          </p:cNvPr>
          <p:cNvSpPr txBox="1"/>
          <p:nvPr/>
        </p:nvSpPr>
        <p:spPr>
          <a:xfrm>
            <a:off x="8346108" y="4200226"/>
            <a:ext cx="1382592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sz="1200" dirty="0"/>
              <a:t>Quarta</a:t>
            </a:r>
          </a:p>
        </p:txBody>
      </p:sp>
      <p:sp>
        <p:nvSpPr>
          <p:cNvPr id="90" name="CaixaDeTexto 89">
            <a:extLst>
              <a:ext uri="{FF2B5EF4-FFF2-40B4-BE49-F238E27FC236}">
                <a16:creationId xmlns:a16="http://schemas.microsoft.com/office/drawing/2014/main" id="{122784FE-7DC9-459C-D7E6-DE60A4096FB6}"/>
              </a:ext>
            </a:extLst>
          </p:cNvPr>
          <p:cNvSpPr txBox="1"/>
          <p:nvPr/>
        </p:nvSpPr>
        <p:spPr>
          <a:xfrm>
            <a:off x="7404408" y="3414325"/>
            <a:ext cx="1169201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sz="1200" dirty="0"/>
              <a:t>Terça</a:t>
            </a:r>
          </a:p>
        </p:txBody>
      </p: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E731DFCF-B04F-7109-036A-C851B0A7D576}"/>
              </a:ext>
            </a:extLst>
          </p:cNvPr>
          <p:cNvSpPr txBox="1"/>
          <p:nvPr/>
        </p:nvSpPr>
        <p:spPr>
          <a:xfrm>
            <a:off x="9406156" y="3440554"/>
            <a:ext cx="54586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sz="1200" dirty="0"/>
              <a:t>Quinta</a:t>
            </a:r>
          </a:p>
        </p:txBody>
      </p:sp>
      <p:grpSp>
        <p:nvGrpSpPr>
          <p:cNvPr id="106" name="Group 1180">
            <a:extLst>
              <a:ext uri="{FF2B5EF4-FFF2-40B4-BE49-F238E27FC236}">
                <a16:creationId xmlns:a16="http://schemas.microsoft.com/office/drawing/2014/main" id="{A6E637C1-17C9-6FB9-AAC6-4B9B53C6D834}"/>
              </a:ext>
            </a:extLst>
          </p:cNvPr>
          <p:cNvGrpSpPr/>
          <p:nvPr/>
        </p:nvGrpSpPr>
        <p:grpSpPr>
          <a:xfrm>
            <a:off x="1062222" y="4636447"/>
            <a:ext cx="306054" cy="184666"/>
            <a:chOff x="-7938" y="3078163"/>
            <a:chExt cx="449263" cy="274638"/>
          </a:xfrm>
          <a:noFill/>
        </p:grpSpPr>
        <p:sp>
          <p:nvSpPr>
            <p:cNvPr id="107" name="Freeform 285">
              <a:extLst>
                <a:ext uri="{FF2B5EF4-FFF2-40B4-BE49-F238E27FC236}">
                  <a16:creationId xmlns:a16="http://schemas.microsoft.com/office/drawing/2014/main" id="{78E77274-034F-C177-66BD-E1A988C4E3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938" y="3078163"/>
              <a:ext cx="449263" cy="274638"/>
            </a:xfrm>
            <a:custGeom>
              <a:avLst/>
              <a:gdLst>
                <a:gd name="T0" fmla="*/ 299 w 598"/>
                <a:gd name="T1" fmla="*/ 0 h 364"/>
                <a:gd name="T2" fmla="*/ 0 w 598"/>
                <a:gd name="T3" fmla="*/ 182 h 364"/>
                <a:gd name="T4" fmla="*/ 299 w 598"/>
                <a:gd name="T5" fmla="*/ 364 h 364"/>
                <a:gd name="T6" fmla="*/ 598 w 598"/>
                <a:gd name="T7" fmla="*/ 182 h 364"/>
                <a:gd name="T8" fmla="*/ 299 w 598"/>
                <a:gd name="T9" fmla="*/ 0 h 364"/>
                <a:gd name="T10" fmla="*/ 299 w 598"/>
                <a:gd name="T11" fmla="*/ 316 h 364"/>
                <a:gd name="T12" fmla="*/ 166 w 598"/>
                <a:gd name="T13" fmla="*/ 182 h 364"/>
                <a:gd name="T14" fmla="*/ 299 w 598"/>
                <a:gd name="T15" fmla="*/ 48 h 364"/>
                <a:gd name="T16" fmla="*/ 432 w 598"/>
                <a:gd name="T17" fmla="*/ 182 h 364"/>
                <a:gd name="T18" fmla="*/ 299 w 598"/>
                <a:gd name="T19" fmla="*/ 316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8" h="364">
                  <a:moveTo>
                    <a:pt x="299" y="0"/>
                  </a:moveTo>
                  <a:cubicBezTo>
                    <a:pt x="106" y="0"/>
                    <a:pt x="0" y="182"/>
                    <a:pt x="0" y="182"/>
                  </a:cubicBezTo>
                  <a:cubicBezTo>
                    <a:pt x="0" y="182"/>
                    <a:pt x="106" y="364"/>
                    <a:pt x="299" y="364"/>
                  </a:cubicBezTo>
                  <a:cubicBezTo>
                    <a:pt x="492" y="364"/>
                    <a:pt x="598" y="182"/>
                    <a:pt x="598" y="182"/>
                  </a:cubicBezTo>
                  <a:cubicBezTo>
                    <a:pt x="598" y="182"/>
                    <a:pt x="492" y="0"/>
                    <a:pt x="299" y="0"/>
                  </a:cubicBezTo>
                  <a:close/>
                  <a:moveTo>
                    <a:pt x="299" y="316"/>
                  </a:moveTo>
                  <a:cubicBezTo>
                    <a:pt x="226" y="315"/>
                    <a:pt x="166" y="256"/>
                    <a:pt x="166" y="182"/>
                  </a:cubicBezTo>
                  <a:cubicBezTo>
                    <a:pt x="166" y="109"/>
                    <a:pt x="226" y="49"/>
                    <a:pt x="299" y="48"/>
                  </a:cubicBezTo>
                  <a:cubicBezTo>
                    <a:pt x="372" y="49"/>
                    <a:pt x="432" y="109"/>
                    <a:pt x="432" y="182"/>
                  </a:cubicBezTo>
                  <a:cubicBezTo>
                    <a:pt x="432" y="256"/>
                    <a:pt x="372" y="315"/>
                    <a:pt x="299" y="316"/>
                  </a:cubicBezTo>
                  <a:close/>
                </a:path>
              </a:pathLst>
            </a:custGeom>
            <a:grpFill/>
            <a:ln>
              <a:solidFill>
                <a:srgbClr val="E4610F"/>
              </a:solidFill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AU" sz="1800" dirty="0">
                <a:solidFill>
                  <a:srgbClr val="FAFAFA"/>
                </a:solidFill>
              </a:endParaRPr>
            </a:p>
          </p:txBody>
        </p:sp>
        <p:sp>
          <p:nvSpPr>
            <p:cNvPr id="108" name="Oval 286">
              <a:extLst>
                <a:ext uri="{FF2B5EF4-FFF2-40B4-BE49-F238E27FC236}">
                  <a16:creationId xmlns:a16="http://schemas.microsoft.com/office/drawing/2014/main" id="{782DB7F9-7D07-71EB-8313-97832E2C3C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512" y="3162300"/>
              <a:ext cx="106363" cy="106363"/>
            </a:xfrm>
            <a:prstGeom prst="ellipse">
              <a:avLst/>
            </a:prstGeom>
            <a:grpFill/>
            <a:ln>
              <a:solidFill>
                <a:srgbClr val="E4610F"/>
              </a:solidFill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AU" sz="1800" dirty="0">
                <a:solidFill>
                  <a:srgbClr val="FAFAFA"/>
                </a:solidFill>
              </a:endParaRPr>
            </a:p>
          </p:txBody>
        </p:sp>
      </p:grpSp>
      <p:sp>
        <p:nvSpPr>
          <p:cNvPr id="109" name="Freeform 13">
            <a:extLst>
              <a:ext uri="{FF2B5EF4-FFF2-40B4-BE49-F238E27FC236}">
                <a16:creationId xmlns:a16="http://schemas.microsoft.com/office/drawing/2014/main" id="{A0904BA3-1FA4-74F3-09DA-BF2E24BE7B68}"/>
              </a:ext>
            </a:extLst>
          </p:cNvPr>
          <p:cNvSpPr>
            <a:spLocks noEditPoints="1"/>
          </p:cNvSpPr>
          <p:nvPr/>
        </p:nvSpPr>
        <p:spPr bwMode="auto">
          <a:xfrm>
            <a:off x="5407292" y="4420016"/>
            <a:ext cx="355428" cy="355428"/>
          </a:xfrm>
          <a:custGeom>
            <a:avLst/>
            <a:gdLst>
              <a:gd name="T0" fmla="*/ 338 w 739"/>
              <a:gd name="T1" fmla="*/ 383 h 739"/>
              <a:gd name="T2" fmla="*/ 401 w 739"/>
              <a:gd name="T3" fmla="*/ 383 h 739"/>
              <a:gd name="T4" fmla="*/ 524 w 739"/>
              <a:gd name="T5" fmla="*/ 303 h 739"/>
              <a:gd name="T6" fmla="*/ 406 w 739"/>
              <a:gd name="T7" fmla="*/ 425 h 739"/>
              <a:gd name="T8" fmla="*/ 504 w 739"/>
              <a:gd name="T9" fmla="*/ 470 h 739"/>
              <a:gd name="T10" fmla="*/ 215 w 739"/>
              <a:gd name="T11" fmla="*/ 303 h 739"/>
              <a:gd name="T12" fmla="*/ 257 w 739"/>
              <a:gd name="T13" fmla="*/ 494 h 739"/>
              <a:gd name="T14" fmla="*/ 317 w 739"/>
              <a:gd name="T15" fmla="*/ 411 h 739"/>
              <a:gd name="T16" fmla="*/ 369 w 739"/>
              <a:gd name="T17" fmla="*/ 201 h 739"/>
              <a:gd name="T18" fmla="*/ 321 w 739"/>
              <a:gd name="T19" fmla="*/ 323 h 739"/>
              <a:gd name="T20" fmla="*/ 418 w 739"/>
              <a:gd name="T21" fmla="*/ 323 h 739"/>
              <a:gd name="T22" fmla="*/ 369 w 739"/>
              <a:gd name="T23" fmla="*/ 201 h 739"/>
              <a:gd name="T24" fmla="*/ 537 w 739"/>
              <a:gd name="T25" fmla="*/ 256 h 739"/>
              <a:gd name="T26" fmla="*/ 537 w 739"/>
              <a:gd name="T27" fmla="*/ 483 h 739"/>
              <a:gd name="T28" fmla="*/ 329 w 739"/>
              <a:gd name="T29" fmla="*/ 566 h 739"/>
              <a:gd name="T30" fmla="*/ 172 w 739"/>
              <a:gd name="T31" fmla="*/ 411 h 739"/>
              <a:gd name="T32" fmla="*/ 257 w 739"/>
              <a:gd name="T33" fmla="*/ 202 h 739"/>
              <a:gd name="T34" fmla="*/ 314 w 739"/>
              <a:gd name="T35" fmla="*/ 79 h 739"/>
              <a:gd name="T36" fmla="*/ 215 w 739"/>
              <a:gd name="T37" fmla="*/ 125 h 739"/>
              <a:gd name="T38" fmla="*/ 102 w 739"/>
              <a:gd name="T39" fmla="*/ 162 h 739"/>
              <a:gd name="T40" fmla="*/ 105 w 739"/>
              <a:gd name="T41" fmla="*/ 260 h 739"/>
              <a:gd name="T42" fmla="*/ 33 w 739"/>
              <a:gd name="T43" fmla="*/ 411 h 739"/>
              <a:gd name="T44" fmla="*/ 105 w 739"/>
              <a:gd name="T45" fmla="*/ 479 h 739"/>
              <a:gd name="T46" fmla="*/ 161 w 739"/>
              <a:gd name="T47" fmla="*/ 636 h 739"/>
              <a:gd name="T48" fmla="*/ 215 w 739"/>
              <a:gd name="T49" fmla="*/ 614 h 739"/>
              <a:gd name="T50" fmla="*/ 314 w 739"/>
              <a:gd name="T51" fmla="*/ 659 h 739"/>
              <a:gd name="T52" fmla="*/ 424 w 739"/>
              <a:gd name="T53" fmla="*/ 659 h 739"/>
              <a:gd name="T54" fmla="*/ 524 w 739"/>
              <a:gd name="T55" fmla="*/ 614 h 739"/>
              <a:gd name="T56" fmla="*/ 578 w 739"/>
              <a:gd name="T57" fmla="*/ 636 h 739"/>
              <a:gd name="T58" fmla="*/ 634 w 739"/>
              <a:gd name="T59" fmla="*/ 479 h 739"/>
              <a:gd name="T60" fmla="*/ 706 w 739"/>
              <a:gd name="T61" fmla="*/ 411 h 739"/>
              <a:gd name="T62" fmla="*/ 634 w 739"/>
              <a:gd name="T63" fmla="*/ 260 h 739"/>
              <a:gd name="T64" fmla="*/ 636 w 739"/>
              <a:gd name="T65" fmla="*/ 162 h 739"/>
              <a:gd name="T66" fmla="*/ 524 w 739"/>
              <a:gd name="T67" fmla="*/ 125 h 739"/>
              <a:gd name="T68" fmla="*/ 424 w 739"/>
              <a:gd name="T69" fmla="*/ 79 h 739"/>
              <a:gd name="T70" fmla="*/ 419 w 739"/>
              <a:gd name="T71" fmla="*/ 0 h 739"/>
              <a:gd name="T72" fmla="*/ 492 w 739"/>
              <a:gd name="T73" fmla="*/ 74 h 739"/>
              <a:gd name="T74" fmla="*/ 585 w 739"/>
              <a:gd name="T75" fmla="*/ 68 h 739"/>
              <a:gd name="T76" fmla="*/ 669 w 739"/>
              <a:gd name="T77" fmla="*/ 168 h 739"/>
              <a:gd name="T78" fmla="*/ 723 w 739"/>
              <a:gd name="T79" fmla="*/ 299 h 739"/>
              <a:gd name="T80" fmla="*/ 731 w 739"/>
              <a:gd name="T81" fmla="*/ 434 h 739"/>
              <a:gd name="T82" fmla="*/ 665 w 739"/>
              <a:gd name="T83" fmla="*/ 561 h 739"/>
              <a:gd name="T84" fmla="*/ 591 w 739"/>
              <a:gd name="T85" fmla="*/ 669 h 739"/>
              <a:gd name="T86" fmla="*/ 529 w 739"/>
              <a:gd name="T87" fmla="*/ 646 h 739"/>
              <a:gd name="T88" fmla="*/ 427 w 739"/>
              <a:gd name="T89" fmla="*/ 737 h 739"/>
              <a:gd name="T90" fmla="*/ 295 w 739"/>
              <a:gd name="T91" fmla="*/ 714 h 739"/>
              <a:gd name="T92" fmla="*/ 164 w 739"/>
              <a:gd name="T93" fmla="*/ 671 h 739"/>
              <a:gd name="T94" fmla="*/ 68 w 739"/>
              <a:gd name="T95" fmla="*/ 587 h 739"/>
              <a:gd name="T96" fmla="*/ 60 w 739"/>
              <a:gd name="T97" fmla="*/ 453 h 739"/>
              <a:gd name="T98" fmla="*/ 0 w 739"/>
              <a:gd name="T99" fmla="*/ 320 h 739"/>
              <a:gd name="T100" fmla="*/ 74 w 739"/>
              <a:gd name="T101" fmla="*/ 247 h 739"/>
              <a:gd name="T102" fmla="*/ 74 w 739"/>
              <a:gd name="T103" fmla="*/ 144 h 739"/>
              <a:gd name="T104" fmla="*/ 172 w 739"/>
              <a:gd name="T105" fmla="*/ 70 h 739"/>
              <a:gd name="T106" fmla="*/ 299 w 739"/>
              <a:gd name="T107" fmla="*/ 15 h 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739" h="739">
                <a:moveTo>
                  <a:pt x="369" y="336"/>
                </a:moveTo>
                <a:lnTo>
                  <a:pt x="356" y="339"/>
                </a:lnTo>
                <a:lnTo>
                  <a:pt x="346" y="345"/>
                </a:lnTo>
                <a:lnTo>
                  <a:pt x="338" y="357"/>
                </a:lnTo>
                <a:lnTo>
                  <a:pt x="335" y="370"/>
                </a:lnTo>
                <a:lnTo>
                  <a:pt x="338" y="383"/>
                </a:lnTo>
                <a:lnTo>
                  <a:pt x="346" y="394"/>
                </a:lnTo>
                <a:lnTo>
                  <a:pt x="356" y="400"/>
                </a:lnTo>
                <a:lnTo>
                  <a:pt x="369" y="403"/>
                </a:lnTo>
                <a:lnTo>
                  <a:pt x="382" y="400"/>
                </a:lnTo>
                <a:lnTo>
                  <a:pt x="393" y="394"/>
                </a:lnTo>
                <a:lnTo>
                  <a:pt x="401" y="383"/>
                </a:lnTo>
                <a:lnTo>
                  <a:pt x="403" y="370"/>
                </a:lnTo>
                <a:lnTo>
                  <a:pt x="401" y="357"/>
                </a:lnTo>
                <a:lnTo>
                  <a:pt x="393" y="345"/>
                </a:lnTo>
                <a:lnTo>
                  <a:pt x="382" y="339"/>
                </a:lnTo>
                <a:lnTo>
                  <a:pt x="369" y="336"/>
                </a:lnTo>
                <a:close/>
                <a:moveTo>
                  <a:pt x="524" y="303"/>
                </a:moveTo>
                <a:lnTo>
                  <a:pt x="434" y="353"/>
                </a:lnTo>
                <a:lnTo>
                  <a:pt x="436" y="361"/>
                </a:lnTo>
                <a:lnTo>
                  <a:pt x="436" y="370"/>
                </a:lnTo>
                <a:lnTo>
                  <a:pt x="432" y="392"/>
                </a:lnTo>
                <a:lnTo>
                  <a:pt x="422" y="411"/>
                </a:lnTo>
                <a:lnTo>
                  <a:pt x="406" y="425"/>
                </a:lnTo>
                <a:lnTo>
                  <a:pt x="386" y="434"/>
                </a:lnTo>
                <a:lnTo>
                  <a:pt x="386" y="536"/>
                </a:lnTo>
                <a:lnTo>
                  <a:pt x="422" y="530"/>
                </a:lnTo>
                <a:lnTo>
                  <a:pt x="453" y="515"/>
                </a:lnTo>
                <a:lnTo>
                  <a:pt x="481" y="494"/>
                </a:lnTo>
                <a:lnTo>
                  <a:pt x="504" y="470"/>
                </a:lnTo>
                <a:lnTo>
                  <a:pt x="523" y="439"/>
                </a:lnTo>
                <a:lnTo>
                  <a:pt x="533" y="405"/>
                </a:lnTo>
                <a:lnTo>
                  <a:pt x="537" y="370"/>
                </a:lnTo>
                <a:lnTo>
                  <a:pt x="533" y="335"/>
                </a:lnTo>
                <a:lnTo>
                  <a:pt x="524" y="303"/>
                </a:lnTo>
                <a:close/>
                <a:moveTo>
                  <a:pt x="215" y="303"/>
                </a:moveTo>
                <a:lnTo>
                  <a:pt x="204" y="335"/>
                </a:lnTo>
                <a:lnTo>
                  <a:pt x="202" y="370"/>
                </a:lnTo>
                <a:lnTo>
                  <a:pt x="206" y="405"/>
                </a:lnTo>
                <a:lnTo>
                  <a:pt x="216" y="439"/>
                </a:lnTo>
                <a:lnTo>
                  <a:pt x="235" y="470"/>
                </a:lnTo>
                <a:lnTo>
                  <a:pt x="257" y="494"/>
                </a:lnTo>
                <a:lnTo>
                  <a:pt x="286" y="515"/>
                </a:lnTo>
                <a:lnTo>
                  <a:pt x="317" y="530"/>
                </a:lnTo>
                <a:lnTo>
                  <a:pt x="352" y="536"/>
                </a:lnTo>
                <a:lnTo>
                  <a:pt x="352" y="434"/>
                </a:lnTo>
                <a:lnTo>
                  <a:pt x="333" y="425"/>
                </a:lnTo>
                <a:lnTo>
                  <a:pt x="317" y="411"/>
                </a:lnTo>
                <a:lnTo>
                  <a:pt x="305" y="392"/>
                </a:lnTo>
                <a:lnTo>
                  <a:pt x="303" y="370"/>
                </a:lnTo>
                <a:lnTo>
                  <a:pt x="303" y="361"/>
                </a:lnTo>
                <a:lnTo>
                  <a:pt x="304" y="353"/>
                </a:lnTo>
                <a:lnTo>
                  <a:pt x="215" y="303"/>
                </a:lnTo>
                <a:close/>
                <a:moveTo>
                  <a:pt x="369" y="201"/>
                </a:moveTo>
                <a:lnTo>
                  <a:pt x="335" y="205"/>
                </a:lnTo>
                <a:lnTo>
                  <a:pt x="305" y="214"/>
                </a:lnTo>
                <a:lnTo>
                  <a:pt x="276" y="230"/>
                </a:lnTo>
                <a:lnTo>
                  <a:pt x="252" y="250"/>
                </a:lnTo>
                <a:lnTo>
                  <a:pt x="232" y="273"/>
                </a:lnTo>
                <a:lnTo>
                  <a:pt x="321" y="323"/>
                </a:lnTo>
                <a:lnTo>
                  <a:pt x="334" y="312"/>
                </a:lnTo>
                <a:lnTo>
                  <a:pt x="351" y="305"/>
                </a:lnTo>
                <a:lnTo>
                  <a:pt x="369" y="302"/>
                </a:lnTo>
                <a:lnTo>
                  <a:pt x="388" y="305"/>
                </a:lnTo>
                <a:lnTo>
                  <a:pt x="403" y="312"/>
                </a:lnTo>
                <a:lnTo>
                  <a:pt x="418" y="323"/>
                </a:lnTo>
                <a:lnTo>
                  <a:pt x="507" y="273"/>
                </a:lnTo>
                <a:lnTo>
                  <a:pt x="487" y="250"/>
                </a:lnTo>
                <a:lnTo>
                  <a:pt x="462" y="230"/>
                </a:lnTo>
                <a:lnTo>
                  <a:pt x="434" y="214"/>
                </a:lnTo>
                <a:lnTo>
                  <a:pt x="402" y="205"/>
                </a:lnTo>
                <a:lnTo>
                  <a:pt x="369" y="201"/>
                </a:lnTo>
                <a:close/>
                <a:moveTo>
                  <a:pt x="369" y="168"/>
                </a:moveTo>
                <a:lnTo>
                  <a:pt x="410" y="172"/>
                </a:lnTo>
                <a:lnTo>
                  <a:pt x="448" y="184"/>
                </a:lnTo>
                <a:lnTo>
                  <a:pt x="482" y="202"/>
                </a:lnTo>
                <a:lnTo>
                  <a:pt x="512" y="227"/>
                </a:lnTo>
                <a:lnTo>
                  <a:pt x="537" y="256"/>
                </a:lnTo>
                <a:lnTo>
                  <a:pt x="555" y="292"/>
                </a:lnTo>
                <a:lnTo>
                  <a:pt x="567" y="329"/>
                </a:lnTo>
                <a:lnTo>
                  <a:pt x="571" y="370"/>
                </a:lnTo>
                <a:lnTo>
                  <a:pt x="567" y="411"/>
                </a:lnTo>
                <a:lnTo>
                  <a:pt x="555" y="449"/>
                </a:lnTo>
                <a:lnTo>
                  <a:pt x="537" y="483"/>
                </a:lnTo>
                <a:lnTo>
                  <a:pt x="512" y="511"/>
                </a:lnTo>
                <a:lnTo>
                  <a:pt x="482" y="536"/>
                </a:lnTo>
                <a:lnTo>
                  <a:pt x="448" y="555"/>
                </a:lnTo>
                <a:lnTo>
                  <a:pt x="410" y="566"/>
                </a:lnTo>
                <a:lnTo>
                  <a:pt x="369" y="572"/>
                </a:lnTo>
                <a:lnTo>
                  <a:pt x="329" y="566"/>
                </a:lnTo>
                <a:lnTo>
                  <a:pt x="291" y="555"/>
                </a:lnTo>
                <a:lnTo>
                  <a:pt x="257" y="536"/>
                </a:lnTo>
                <a:lnTo>
                  <a:pt x="227" y="511"/>
                </a:lnTo>
                <a:lnTo>
                  <a:pt x="202" y="483"/>
                </a:lnTo>
                <a:lnTo>
                  <a:pt x="183" y="449"/>
                </a:lnTo>
                <a:lnTo>
                  <a:pt x="172" y="411"/>
                </a:lnTo>
                <a:lnTo>
                  <a:pt x="168" y="370"/>
                </a:lnTo>
                <a:lnTo>
                  <a:pt x="172" y="329"/>
                </a:lnTo>
                <a:lnTo>
                  <a:pt x="183" y="292"/>
                </a:lnTo>
                <a:lnTo>
                  <a:pt x="202" y="256"/>
                </a:lnTo>
                <a:lnTo>
                  <a:pt x="227" y="227"/>
                </a:lnTo>
                <a:lnTo>
                  <a:pt x="257" y="202"/>
                </a:lnTo>
                <a:lnTo>
                  <a:pt x="291" y="184"/>
                </a:lnTo>
                <a:lnTo>
                  <a:pt x="329" y="172"/>
                </a:lnTo>
                <a:lnTo>
                  <a:pt x="369" y="168"/>
                </a:lnTo>
                <a:close/>
                <a:moveTo>
                  <a:pt x="327" y="34"/>
                </a:moveTo>
                <a:lnTo>
                  <a:pt x="318" y="69"/>
                </a:lnTo>
                <a:lnTo>
                  <a:pt x="314" y="79"/>
                </a:lnTo>
                <a:lnTo>
                  <a:pt x="305" y="87"/>
                </a:lnTo>
                <a:lnTo>
                  <a:pt x="295" y="93"/>
                </a:lnTo>
                <a:lnTo>
                  <a:pt x="259" y="104"/>
                </a:lnTo>
                <a:lnTo>
                  <a:pt x="227" y="121"/>
                </a:lnTo>
                <a:lnTo>
                  <a:pt x="220" y="124"/>
                </a:lnTo>
                <a:lnTo>
                  <a:pt x="215" y="125"/>
                </a:lnTo>
                <a:lnTo>
                  <a:pt x="210" y="127"/>
                </a:lnTo>
                <a:lnTo>
                  <a:pt x="203" y="125"/>
                </a:lnTo>
                <a:lnTo>
                  <a:pt x="198" y="124"/>
                </a:lnTo>
                <a:lnTo>
                  <a:pt x="193" y="121"/>
                </a:lnTo>
                <a:lnTo>
                  <a:pt x="161" y="103"/>
                </a:lnTo>
                <a:lnTo>
                  <a:pt x="102" y="162"/>
                </a:lnTo>
                <a:lnTo>
                  <a:pt x="102" y="162"/>
                </a:lnTo>
                <a:lnTo>
                  <a:pt x="121" y="192"/>
                </a:lnTo>
                <a:lnTo>
                  <a:pt x="125" y="204"/>
                </a:lnTo>
                <a:lnTo>
                  <a:pt x="125" y="216"/>
                </a:lnTo>
                <a:lnTo>
                  <a:pt x="121" y="226"/>
                </a:lnTo>
                <a:lnTo>
                  <a:pt x="105" y="260"/>
                </a:lnTo>
                <a:lnTo>
                  <a:pt x="92" y="295"/>
                </a:lnTo>
                <a:lnTo>
                  <a:pt x="87" y="306"/>
                </a:lnTo>
                <a:lnTo>
                  <a:pt x="79" y="315"/>
                </a:lnTo>
                <a:lnTo>
                  <a:pt x="68" y="319"/>
                </a:lnTo>
                <a:lnTo>
                  <a:pt x="33" y="328"/>
                </a:lnTo>
                <a:lnTo>
                  <a:pt x="33" y="411"/>
                </a:lnTo>
                <a:lnTo>
                  <a:pt x="34" y="411"/>
                </a:lnTo>
                <a:lnTo>
                  <a:pt x="68" y="420"/>
                </a:lnTo>
                <a:lnTo>
                  <a:pt x="79" y="425"/>
                </a:lnTo>
                <a:lnTo>
                  <a:pt x="87" y="433"/>
                </a:lnTo>
                <a:lnTo>
                  <a:pt x="92" y="443"/>
                </a:lnTo>
                <a:lnTo>
                  <a:pt x="105" y="479"/>
                </a:lnTo>
                <a:lnTo>
                  <a:pt x="121" y="513"/>
                </a:lnTo>
                <a:lnTo>
                  <a:pt x="125" y="525"/>
                </a:lnTo>
                <a:lnTo>
                  <a:pt x="125" y="536"/>
                </a:lnTo>
                <a:lnTo>
                  <a:pt x="121" y="547"/>
                </a:lnTo>
                <a:lnTo>
                  <a:pt x="102" y="578"/>
                </a:lnTo>
                <a:lnTo>
                  <a:pt x="161" y="636"/>
                </a:lnTo>
                <a:lnTo>
                  <a:pt x="161" y="636"/>
                </a:lnTo>
                <a:lnTo>
                  <a:pt x="193" y="617"/>
                </a:lnTo>
                <a:lnTo>
                  <a:pt x="198" y="615"/>
                </a:lnTo>
                <a:lnTo>
                  <a:pt x="203" y="614"/>
                </a:lnTo>
                <a:lnTo>
                  <a:pt x="210" y="614"/>
                </a:lnTo>
                <a:lnTo>
                  <a:pt x="215" y="614"/>
                </a:lnTo>
                <a:lnTo>
                  <a:pt x="220" y="615"/>
                </a:lnTo>
                <a:lnTo>
                  <a:pt x="227" y="617"/>
                </a:lnTo>
                <a:lnTo>
                  <a:pt x="259" y="634"/>
                </a:lnTo>
                <a:lnTo>
                  <a:pt x="295" y="646"/>
                </a:lnTo>
                <a:lnTo>
                  <a:pt x="305" y="652"/>
                </a:lnTo>
                <a:lnTo>
                  <a:pt x="314" y="659"/>
                </a:lnTo>
                <a:lnTo>
                  <a:pt x="318" y="670"/>
                </a:lnTo>
                <a:lnTo>
                  <a:pt x="327" y="705"/>
                </a:lnTo>
                <a:lnTo>
                  <a:pt x="411" y="705"/>
                </a:lnTo>
                <a:lnTo>
                  <a:pt x="411" y="705"/>
                </a:lnTo>
                <a:lnTo>
                  <a:pt x="419" y="670"/>
                </a:lnTo>
                <a:lnTo>
                  <a:pt x="424" y="659"/>
                </a:lnTo>
                <a:lnTo>
                  <a:pt x="432" y="652"/>
                </a:lnTo>
                <a:lnTo>
                  <a:pt x="444" y="646"/>
                </a:lnTo>
                <a:lnTo>
                  <a:pt x="479" y="634"/>
                </a:lnTo>
                <a:lnTo>
                  <a:pt x="512" y="617"/>
                </a:lnTo>
                <a:lnTo>
                  <a:pt x="517" y="615"/>
                </a:lnTo>
                <a:lnTo>
                  <a:pt x="524" y="614"/>
                </a:lnTo>
                <a:lnTo>
                  <a:pt x="529" y="614"/>
                </a:lnTo>
                <a:lnTo>
                  <a:pt x="536" y="614"/>
                </a:lnTo>
                <a:lnTo>
                  <a:pt x="541" y="615"/>
                </a:lnTo>
                <a:lnTo>
                  <a:pt x="546" y="617"/>
                </a:lnTo>
                <a:lnTo>
                  <a:pt x="578" y="636"/>
                </a:lnTo>
                <a:lnTo>
                  <a:pt x="578" y="636"/>
                </a:lnTo>
                <a:lnTo>
                  <a:pt x="636" y="578"/>
                </a:lnTo>
                <a:lnTo>
                  <a:pt x="618" y="547"/>
                </a:lnTo>
                <a:lnTo>
                  <a:pt x="613" y="536"/>
                </a:lnTo>
                <a:lnTo>
                  <a:pt x="613" y="525"/>
                </a:lnTo>
                <a:lnTo>
                  <a:pt x="617" y="513"/>
                </a:lnTo>
                <a:lnTo>
                  <a:pt x="634" y="479"/>
                </a:lnTo>
                <a:lnTo>
                  <a:pt x="646" y="443"/>
                </a:lnTo>
                <a:lnTo>
                  <a:pt x="651" y="433"/>
                </a:lnTo>
                <a:lnTo>
                  <a:pt x="660" y="425"/>
                </a:lnTo>
                <a:lnTo>
                  <a:pt x="670" y="420"/>
                </a:lnTo>
                <a:lnTo>
                  <a:pt x="704" y="411"/>
                </a:lnTo>
                <a:lnTo>
                  <a:pt x="706" y="411"/>
                </a:lnTo>
                <a:lnTo>
                  <a:pt x="706" y="328"/>
                </a:lnTo>
                <a:lnTo>
                  <a:pt x="670" y="319"/>
                </a:lnTo>
                <a:lnTo>
                  <a:pt x="660" y="315"/>
                </a:lnTo>
                <a:lnTo>
                  <a:pt x="651" y="306"/>
                </a:lnTo>
                <a:lnTo>
                  <a:pt x="646" y="295"/>
                </a:lnTo>
                <a:lnTo>
                  <a:pt x="634" y="260"/>
                </a:lnTo>
                <a:lnTo>
                  <a:pt x="617" y="226"/>
                </a:lnTo>
                <a:lnTo>
                  <a:pt x="613" y="216"/>
                </a:lnTo>
                <a:lnTo>
                  <a:pt x="613" y="204"/>
                </a:lnTo>
                <a:lnTo>
                  <a:pt x="618" y="192"/>
                </a:lnTo>
                <a:lnTo>
                  <a:pt x="636" y="162"/>
                </a:lnTo>
                <a:lnTo>
                  <a:pt x="636" y="162"/>
                </a:lnTo>
                <a:lnTo>
                  <a:pt x="578" y="103"/>
                </a:lnTo>
                <a:lnTo>
                  <a:pt x="546" y="121"/>
                </a:lnTo>
                <a:lnTo>
                  <a:pt x="541" y="124"/>
                </a:lnTo>
                <a:lnTo>
                  <a:pt x="536" y="125"/>
                </a:lnTo>
                <a:lnTo>
                  <a:pt x="529" y="127"/>
                </a:lnTo>
                <a:lnTo>
                  <a:pt x="524" y="125"/>
                </a:lnTo>
                <a:lnTo>
                  <a:pt x="517" y="124"/>
                </a:lnTo>
                <a:lnTo>
                  <a:pt x="512" y="121"/>
                </a:lnTo>
                <a:lnTo>
                  <a:pt x="479" y="104"/>
                </a:lnTo>
                <a:lnTo>
                  <a:pt x="444" y="93"/>
                </a:lnTo>
                <a:lnTo>
                  <a:pt x="432" y="87"/>
                </a:lnTo>
                <a:lnTo>
                  <a:pt x="424" y="79"/>
                </a:lnTo>
                <a:lnTo>
                  <a:pt x="419" y="69"/>
                </a:lnTo>
                <a:lnTo>
                  <a:pt x="411" y="34"/>
                </a:lnTo>
                <a:lnTo>
                  <a:pt x="411" y="34"/>
                </a:lnTo>
                <a:lnTo>
                  <a:pt x="327" y="34"/>
                </a:lnTo>
                <a:close/>
                <a:moveTo>
                  <a:pt x="320" y="0"/>
                </a:moveTo>
                <a:lnTo>
                  <a:pt x="419" y="0"/>
                </a:lnTo>
                <a:lnTo>
                  <a:pt x="427" y="2"/>
                </a:lnTo>
                <a:lnTo>
                  <a:pt x="435" y="7"/>
                </a:lnTo>
                <a:lnTo>
                  <a:pt x="440" y="15"/>
                </a:lnTo>
                <a:lnTo>
                  <a:pt x="443" y="24"/>
                </a:lnTo>
                <a:lnTo>
                  <a:pt x="452" y="60"/>
                </a:lnTo>
                <a:lnTo>
                  <a:pt x="492" y="74"/>
                </a:lnTo>
                <a:lnTo>
                  <a:pt x="529" y="93"/>
                </a:lnTo>
                <a:lnTo>
                  <a:pt x="560" y="73"/>
                </a:lnTo>
                <a:lnTo>
                  <a:pt x="567" y="70"/>
                </a:lnTo>
                <a:lnTo>
                  <a:pt x="574" y="68"/>
                </a:lnTo>
                <a:lnTo>
                  <a:pt x="580" y="68"/>
                </a:lnTo>
                <a:lnTo>
                  <a:pt x="585" y="68"/>
                </a:lnTo>
                <a:lnTo>
                  <a:pt x="591" y="70"/>
                </a:lnTo>
                <a:lnTo>
                  <a:pt x="596" y="73"/>
                </a:lnTo>
                <a:lnTo>
                  <a:pt x="665" y="144"/>
                </a:lnTo>
                <a:lnTo>
                  <a:pt x="670" y="151"/>
                </a:lnTo>
                <a:lnTo>
                  <a:pt x="672" y="159"/>
                </a:lnTo>
                <a:lnTo>
                  <a:pt x="669" y="168"/>
                </a:lnTo>
                <a:lnTo>
                  <a:pt x="665" y="178"/>
                </a:lnTo>
                <a:lnTo>
                  <a:pt x="647" y="209"/>
                </a:lnTo>
                <a:lnTo>
                  <a:pt x="665" y="247"/>
                </a:lnTo>
                <a:lnTo>
                  <a:pt x="678" y="286"/>
                </a:lnTo>
                <a:lnTo>
                  <a:pt x="714" y="295"/>
                </a:lnTo>
                <a:lnTo>
                  <a:pt x="723" y="299"/>
                </a:lnTo>
                <a:lnTo>
                  <a:pt x="731" y="305"/>
                </a:lnTo>
                <a:lnTo>
                  <a:pt x="737" y="311"/>
                </a:lnTo>
                <a:lnTo>
                  <a:pt x="739" y="320"/>
                </a:lnTo>
                <a:lnTo>
                  <a:pt x="739" y="418"/>
                </a:lnTo>
                <a:lnTo>
                  <a:pt x="737" y="428"/>
                </a:lnTo>
                <a:lnTo>
                  <a:pt x="731" y="434"/>
                </a:lnTo>
                <a:lnTo>
                  <a:pt x="723" y="439"/>
                </a:lnTo>
                <a:lnTo>
                  <a:pt x="714" y="443"/>
                </a:lnTo>
                <a:lnTo>
                  <a:pt x="678" y="453"/>
                </a:lnTo>
                <a:lnTo>
                  <a:pt x="665" y="492"/>
                </a:lnTo>
                <a:lnTo>
                  <a:pt x="647" y="530"/>
                </a:lnTo>
                <a:lnTo>
                  <a:pt x="665" y="561"/>
                </a:lnTo>
                <a:lnTo>
                  <a:pt x="669" y="570"/>
                </a:lnTo>
                <a:lnTo>
                  <a:pt x="672" y="580"/>
                </a:lnTo>
                <a:lnTo>
                  <a:pt x="670" y="587"/>
                </a:lnTo>
                <a:lnTo>
                  <a:pt x="665" y="597"/>
                </a:lnTo>
                <a:lnTo>
                  <a:pt x="596" y="666"/>
                </a:lnTo>
                <a:lnTo>
                  <a:pt x="591" y="669"/>
                </a:lnTo>
                <a:lnTo>
                  <a:pt x="587" y="671"/>
                </a:lnTo>
                <a:lnTo>
                  <a:pt x="581" y="671"/>
                </a:lnTo>
                <a:lnTo>
                  <a:pt x="574" y="671"/>
                </a:lnTo>
                <a:lnTo>
                  <a:pt x="567" y="669"/>
                </a:lnTo>
                <a:lnTo>
                  <a:pt x="560" y="666"/>
                </a:lnTo>
                <a:lnTo>
                  <a:pt x="529" y="646"/>
                </a:lnTo>
                <a:lnTo>
                  <a:pt x="492" y="665"/>
                </a:lnTo>
                <a:lnTo>
                  <a:pt x="452" y="679"/>
                </a:lnTo>
                <a:lnTo>
                  <a:pt x="443" y="714"/>
                </a:lnTo>
                <a:lnTo>
                  <a:pt x="440" y="724"/>
                </a:lnTo>
                <a:lnTo>
                  <a:pt x="435" y="731"/>
                </a:lnTo>
                <a:lnTo>
                  <a:pt x="427" y="737"/>
                </a:lnTo>
                <a:lnTo>
                  <a:pt x="419" y="739"/>
                </a:lnTo>
                <a:lnTo>
                  <a:pt x="320" y="739"/>
                </a:lnTo>
                <a:lnTo>
                  <a:pt x="310" y="737"/>
                </a:lnTo>
                <a:lnTo>
                  <a:pt x="304" y="731"/>
                </a:lnTo>
                <a:lnTo>
                  <a:pt x="299" y="724"/>
                </a:lnTo>
                <a:lnTo>
                  <a:pt x="295" y="714"/>
                </a:lnTo>
                <a:lnTo>
                  <a:pt x="287" y="679"/>
                </a:lnTo>
                <a:lnTo>
                  <a:pt x="246" y="665"/>
                </a:lnTo>
                <a:lnTo>
                  <a:pt x="210" y="646"/>
                </a:lnTo>
                <a:lnTo>
                  <a:pt x="177" y="666"/>
                </a:lnTo>
                <a:lnTo>
                  <a:pt x="170" y="669"/>
                </a:lnTo>
                <a:lnTo>
                  <a:pt x="164" y="671"/>
                </a:lnTo>
                <a:lnTo>
                  <a:pt x="157" y="671"/>
                </a:lnTo>
                <a:lnTo>
                  <a:pt x="152" y="671"/>
                </a:lnTo>
                <a:lnTo>
                  <a:pt x="147" y="669"/>
                </a:lnTo>
                <a:lnTo>
                  <a:pt x="143" y="666"/>
                </a:lnTo>
                <a:lnTo>
                  <a:pt x="74" y="597"/>
                </a:lnTo>
                <a:lnTo>
                  <a:pt x="68" y="587"/>
                </a:lnTo>
                <a:lnTo>
                  <a:pt x="67" y="580"/>
                </a:lnTo>
                <a:lnTo>
                  <a:pt x="70" y="570"/>
                </a:lnTo>
                <a:lnTo>
                  <a:pt x="74" y="561"/>
                </a:lnTo>
                <a:lnTo>
                  <a:pt x="92" y="530"/>
                </a:lnTo>
                <a:lnTo>
                  <a:pt x="74" y="492"/>
                </a:lnTo>
                <a:lnTo>
                  <a:pt x="60" y="453"/>
                </a:lnTo>
                <a:lnTo>
                  <a:pt x="24" y="443"/>
                </a:lnTo>
                <a:lnTo>
                  <a:pt x="16" y="439"/>
                </a:lnTo>
                <a:lnTo>
                  <a:pt x="8" y="434"/>
                </a:lnTo>
                <a:lnTo>
                  <a:pt x="2" y="428"/>
                </a:lnTo>
                <a:lnTo>
                  <a:pt x="0" y="418"/>
                </a:lnTo>
                <a:lnTo>
                  <a:pt x="0" y="320"/>
                </a:lnTo>
                <a:lnTo>
                  <a:pt x="2" y="311"/>
                </a:lnTo>
                <a:lnTo>
                  <a:pt x="8" y="305"/>
                </a:lnTo>
                <a:lnTo>
                  <a:pt x="16" y="299"/>
                </a:lnTo>
                <a:lnTo>
                  <a:pt x="24" y="295"/>
                </a:lnTo>
                <a:lnTo>
                  <a:pt x="60" y="286"/>
                </a:lnTo>
                <a:lnTo>
                  <a:pt x="74" y="247"/>
                </a:lnTo>
                <a:lnTo>
                  <a:pt x="92" y="209"/>
                </a:lnTo>
                <a:lnTo>
                  <a:pt x="74" y="178"/>
                </a:lnTo>
                <a:lnTo>
                  <a:pt x="70" y="168"/>
                </a:lnTo>
                <a:lnTo>
                  <a:pt x="67" y="159"/>
                </a:lnTo>
                <a:lnTo>
                  <a:pt x="68" y="151"/>
                </a:lnTo>
                <a:lnTo>
                  <a:pt x="74" y="144"/>
                </a:lnTo>
                <a:lnTo>
                  <a:pt x="143" y="73"/>
                </a:lnTo>
                <a:lnTo>
                  <a:pt x="147" y="70"/>
                </a:lnTo>
                <a:lnTo>
                  <a:pt x="152" y="68"/>
                </a:lnTo>
                <a:lnTo>
                  <a:pt x="157" y="68"/>
                </a:lnTo>
                <a:lnTo>
                  <a:pt x="165" y="68"/>
                </a:lnTo>
                <a:lnTo>
                  <a:pt x="172" y="70"/>
                </a:lnTo>
                <a:lnTo>
                  <a:pt x="177" y="73"/>
                </a:lnTo>
                <a:lnTo>
                  <a:pt x="210" y="93"/>
                </a:lnTo>
                <a:lnTo>
                  <a:pt x="246" y="74"/>
                </a:lnTo>
                <a:lnTo>
                  <a:pt x="287" y="60"/>
                </a:lnTo>
                <a:lnTo>
                  <a:pt x="295" y="24"/>
                </a:lnTo>
                <a:lnTo>
                  <a:pt x="299" y="15"/>
                </a:lnTo>
                <a:lnTo>
                  <a:pt x="304" y="7"/>
                </a:lnTo>
                <a:lnTo>
                  <a:pt x="310" y="2"/>
                </a:lnTo>
                <a:lnTo>
                  <a:pt x="320" y="0"/>
                </a:lnTo>
                <a:close/>
              </a:path>
            </a:pathLst>
          </a:custGeom>
          <a:solidFill>
            <a:schemeClr val="bg1"/>
          </a:solidFill>
          <a:ln w="0">
            <a:solidFill>
              <a:srgbClr val="E4610F"/>
            </a:solidFill>
            <a:prstDash val="solid"/>
            <a:round/>
            <a:headEnd/>
            <a:tailEnd/>
          </a:ln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endParaRPr lang="zh-CN" altLang="en-US" sz="800">
              <a:latin typeface="+mj-lt"/>
            </a:endParaRPr>
          </a:p>
        </p:txBody>
      </p:sp>
      <p:sp>
        <p:nvSpPr>
          <p:cNvPr id="110" name="Freeform 540">
            <a:extLst>
              <a:ext uri="{FF2B5EF4-FFF2-40B4-BE49-F238E27FC236}">
                <a16:creationId xmlns:a16="http://schemas.microsoft.com/office/drawing/2014/main" id="{AB1C7DBF-AA88-C465-C938-1ECBAF8100B1}"/>
              </a:ext>
            </a:extLst>
          </p:cNvPr>
          <p:cNvSpPr>
            <a:spLocks noEditPoints="1"/>
          </p:cNvSpPr>
          <p:nvPr/>
        </p:nvSpPr>
        <p:spPr bwMode="auto">
          <a:xfrm>
            <a:off x="8748159" y="3236234"/>
            <a:ext cx="321333" cy="392040"/>
          </a:xfrm>
          <a:custGeom>
            <a:avLst/>
            <a:gdLst>
              <a:gd name="T0" fmla="*/ 374 w 868"/>
              <a:gd name="T1" fmla="*/ 870 h 1059"/>
              <a:gd name="T2" fmla="*/ 382 w 868"/>
              <a:gd name="T3" fmla="*/ 903 h 1059"/>
              <a:gd name="T4" fmla="*/ 169 w 868"/>
              <a:gd name="T5" fmla="*/ 915 h 1059"/>
              <a:gd name="T6" fmla="*/ 145 w 868"/>
              <a:gd name="T7" fmla="*/ 890 h 1059"/>
              <a:gd name="T8" fmla="*/ 169 w 868"/>
              <a:gd name="T9" fmla="*/ 866 h 1059"/>
              <a:gd name="T10" fmla="*/ 470 w 868"/>
              <a:gd name="T11" fmla="*/ 725 h 1059"/>
              <a:gd name="T12" fmla="*/ 479 w 868"/>
              <a:gd name="T13" fmla="*/ 757 h 1059"/>
              <a:gd name="T14" fmla="*/ 169 w 868"/>
              <a:gd name="T15" fmla="*/ 769 h 1059"/>
              <a:gd name="T16" fmla="*/ 145 w 868"/>
              <a:gd name="T17" fmla="*/ 746 h 1059"/>
              <a:gd name="T18" fmla="*/ 169 w 868"/>
              <a:gd name="T19" fmla="*/ 722 h 1059"/>
              <a:gd name="T20" fmla="*/ 470 w 868"/>
              <a:gd name="T21" fmla="*/ 581 h 1059"/>
              <a:gd name="T22" fmla="*/ 479 w 868"/>
              <a:gd name="T23" fmla="*/ 613 h 1059"/>
              <a:gd name="T24" fmla="*/ 169 w 868"/>
              <a:gd name="T25" fmla="*/ 625 h 1059"/>
              <a:gd name="T26" fmla="*/ 145 w 868"/>
              <a:gd name="T27" fmla="*/ 602 h 1059"/>
              <a:gd name="T28" fmla="*/ 169 w 868"/>
              <a:gd name="T29" fmla="*/ 577 h 1059"/>
              <a:gd name="T30" fmla="*/ 277 w 868"/>
              <a:gd name="T31" fmla="*/ 435 h 1059"/>
              <a:gd name="T32" fmla="*/ 286 w 868"/>
              <a:gd name="T33" fmla="*/ 469 h 1059"/>
              <a:gd name="T34" fmla="*/ 169 w 868"/>
              <a:gd name="T35" fmla="*/ 481 h 1059"/>
              <a:gd name="T36" fmla="*/ 145 w 868"/>
              <a:gd name="T37" fmla="*/ 456 h 1059"/>
              <a:gd name="T38" fmla="*/ 169 w 868"/>
              <a:gd name="T39" fmla="*/ 433 h 1059"/>
              <a:gd name="T40" fmla="*/ 560 w 868"/>
              <a:gd name="T41" fmla="*/ 433 h 1059"/>
              <a:gd name="T42" fmla="*/ 78 w 868"/>
              <a:gd name="T43" fmla="*/ 291 h 1059"/>
              <a:gd name="T44" fmla="*/ 48 w 868"/>
              <a:gd name="T45" fmla="*/ 336 h 1059"/>
              <a:gd name="T46" fmla="*/ 63 w 868"/>
              <a:gd name="T47" fmla="*/ 997 h 1059"/>
              <a:gd name="T48" fmla="*/ 530 w 868"/>
              <a:gd name="T49" fmla="*/ 1010 h 1059"/>
              <a:gd name="T50" fmla="*/ 574 w 868"/>
              <a:gd name="T51" fmla="*/ 981 h 1059"/>
              <a:gd name="T52" fmla="*/ 434 w 868"/>
              <a:gd name="T53" fmla="*/ 481 h 1059"/>
              <a:gd name="T54" fmla="*/ 390 w 868"/>
              <a:gd name="T55" fmla="*/ 451 h 1059"/>
              <a:gd name="T56" fmla="*/ 97 w 868"/>
              <a:gd name="T57" fmla="*/ 288 h 1059"/>
              <a:gd name="T58" fmla="*/ 627 w 868"/>
              <a:gd name="T59" fmla="*/ 433 h 1059"/>
              <a:gd name="T60" fmla="*/ 614 w 868"/>
              <a:gd name="T61" fmla="*/ 1011 h 1059"/>
              <a:gd name="T62" fmla="*/ 556 w 868"/>
              <a:gd name="T63" fmla="*/ 1056 h 1059"/>
              <a:gd name="T64" fmla="*/ 70 w 868"/>
              <a:gd name="T65" fmla="*/ 1056 h 1059"/>
              <a:gd name="T66" fmla="*/ 14 w 868"/>
              <a:gd name="T67" fmla="*/ 1011 h 1059"/>
              <a:gd name="T68" fmla="*/ 0 w 868"/>
              <a:gd name="T69" fmla="*/ 336 h 1059"/>
              <a:gd name="T70" fmla="*/ 28 w 868"/>
              <a:gd name="T71" fmla="*/ 268 h 1059"/>
              <a:gd name="T72" fmla="*/ 97 w 868"/>
              <a:gd name="T73" fmla="*/ 240 h 1059"/>
              <a:gd name="T74" fmla="*/ 801 w 868"/>
              <a:gd name="T75" fmla="*/ 192 h 1059"/>
              <a:gd name="T76" fmla="*/ 699 w 868"/>
              <a:gd name="T77" fmla="*/ 0 h 1059"/>
              <a:gd name="T78" fmla="*/ 864 w 868"/>
              <a:gd name="T79" fmla="*/ 747 h 1059"/>
              <a:gd name="T80" fmla="*/ 819 w 868"/>
              <a:gd name="T81" fmla="*/ 805 h 1059"/>
              <a:gd name="T82" fmla="*/ 699 w 868"/>
              <a:gd name="T83" fmla="*/ 818 h 1059"/>
              <a:gd name="T84" fmla="*/ 675 w 868"/>
              <a:gd name="T85" fmla="*/ 794 h 1059"/>
              <a:gd name="T86" fmla="*/ 699 w 868"/>
              <a:gd name="T87" fmla="*/ 769 h 1059"/>
              <a:gd name="T88" fmla="*/ 805 w 868"/>
              <a:gd name="T89" fmla="*/ 756 h 1059"/>
              <a:gd name="T90" fmla="*/ 819 w 868"/>
              <a:gd name="T91" fmla="*/ 240 h 1059"/>
              <a:gd name="T92" fmla="*/ 641 w 868"/>
              <a:gd name="T93" fmla="*/ 226 h 1059"/>
              <a:gd name="T94" fmla="*/ 627 w 868"/>
              <a:gd name="T95" fmla="*/ 47 h 1059"/>
              <a:gd name="T96" fmla="*/ 303 w 868"/>
              <a:gd name="T97" fmla="*/ 61 h 1059"/>
              <a:gd name="T98" fmla="*/ 289 w 868"/>
              <a:gd name="T99" fmla="*/ 167 h 1059"/>
              <a:gd name="T100" fmla="*/ 265 w 868"/>
              <a:gd name="T101" fmla="*/ 192 h 1059"/>
              <a:gd name="T102" fmla="*/ 241 w 868"/>
              <a:gd name="T103" fmla="*/ 167 h 1059"/>
              <a:gd name="T104" fmla="*/ 254 w 868"/>
              <a:gd name="T105" fmla="*/ 47 h 1059"/>
              <a:gd name="T106" fmla="*/ 311 w 868"/>
              <a:gd name="T107" fmla="*/ 2 h 10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68" h="1059">
                <a:moveTo>
                  <a:pt x="169" y="866"/>
                </a:moveTo>
                <a:lnTo>
                  <a:pt x="361" y="866"/>
                </a:lnTo>
                <a:lnTo>
                  <a:pt x="374" y="870"/>
                </a:lnTo>
                <a:lnTo>
                  <a:pt x="382" y="878"/>
                </a:lnTo>
                <a:lnTo>
                  <a:pt x="386" y="890"/>
                </a:lnTo>
                <a:lnTo>
                  <a:pt x="382" y="903"/>
                </a:lnTo>
                <a:lnTo>
                  <a:pt x="374" y="911"/>
                </a:lnTo>
                <a:lnTo>
                  <a:pt x="361" y="915"/>
                </a:lnTo>
                <a:lnTo>
                  <a:pt x="169" y="915"/>
                </a:lnTo>
                <a:lnTo>
                  <a:pt x="157" y="911"/>
                </a:lnTo>
                <a:lnTo>
                  <a:pt x="148" y="903"/>
                </a:lnTo>
                <a:lnTo>
                  <a:pt x="145" y="890"/>
                </a:lnTo>
                <a:lnTo>
                  <a:pt x="148" y="878"/>
                </a:lnTo>
                <a:lnTo>
                  <a:pt x="157" y="870"/>
                </a:lnTo>
                <a:lnTo>
                  <a:pt x="169" y="866"/>
                </a:lnTo>
                <a:close/>
                <a:moveTo>
                  <a:pt x="169" y="722"/>
                </a:moveTo>
                <a:lnTo>
                  <a:pt x="458" y="722"/>
                </a:lnTo>
                <a:lnTo>
                  <a:pt x="470" y="725"/>
                </a:lnTo>
                <a:lnTo>
                  <a:pt x="479" y="734"/>
                </a:lnTo>
                <a:lnTo>
                  <a:pt x="481" y="746"/>
                </a:lnTo>
                <a:lnTo>
                  <a:pt x="479" y="757"/>
                </a:lnTo>
                <a:lnTo>
                  <a:pt x="470" y="767"/>
                </a:lnTo>
                <a:lnTo>
                  <a:pt x="458" y="769"/>
                </a:lnTo>
                <a:lnTo>
                  <a:pt x="169" y="769"/>
                </a:lnTo>
                <a:lnTo>
                  <a:pt x="157" y="767"/>
                </a:lnTo>
                <a:lnTo>
                  <a:pt x="148" y="757"/>
                </a:lnTo>
                <a:lnTo>
                  <a:pt x="145" y="746"/>
                </a:lnTo>
                <a:lnTo>
                  <a:pt x="148" y="734"/>
                </a:lnTo>
                <a:lnTo>
                  <a:pt x="157" y="725"/>
                </a:lnTo>
                <a:lnTo>
                  <a:pt x="169" y="722"/>
                </a:lnTo>
                <a:close/>
                <a:moveTo>
                  <a:pt x="169" y="577"/>
                </a:moveTo>
                <a:lnTo>
                  <a:pt x="458" y="577"/>
                </a:lnTo>
                <a:lnTo>
                  <a:pt x="470" y="581"/>
                </a:lnTo>
                <a:lnTo>
                  <a:pt x="479" y="589"/>
                </a:lnTo>
                <a:lnTo>
                  <a:pt x="481" y="602"/>
                </a:lnTo>
                <a:lnTo>
                  <a:pt x="479" y="613"/>
                </a:lnTo>
                <a:lnTo>
                  <a:pt x="470" y="621"/>
                </a:lnTo>
                <a:lnTo>
                  <a:pt x="458" y="625"/>
                </a:lnTo>
                <a:lnTo>
                  <a:pt x="169" y="625"/>
                </a:lnTo>
                <a:lnTo>
                  <a:pt x="157" y="621"/>
                </a:lnTo>
                <a:lnTo>
                  <a:pt x="148" y="613"/>
                </a:lnTo>
                <a:lnTo>
                  <a:pt x="145" y="602"/>
                </a:lnTo>
                <a:lnTo>
                  <a:pt x="148" y="589"/>
                </a:lnTo>
                <a:lnTo>
                  <a:pt x="157" y="581"/>
                </a:lnTo>
                <a:lnTo>
                  <a:pt x="169" y="577"/>
                </a:lnTo>
                <a:close/>
                <a:moveTo>
                  <a:pt x="169" y="433"/>
                </a:moveTo>
                <a:lnTo>
                  <a:pt x="265" y="433"/>
                </a:lnTo>
                <a:lnTo>
                  <a:pt x="277" y="435"/>
                </a:lnTo>
                <a:lnTo>
                  <a:pt x="286" y="445"/>
                </a:lnTo>
                <a:lnTo>
                  <a:pt x="289" y="456"/>
                </a:lnTo>
                <a:lnTo>
                  <a:pt x="286" y="469"/>
                </a:lnTo>
                <a:lnTo>
                  <a:pt x="277" y="477"/>
                </a:lnTo>
                <a:lnTo>
                  <a:pt x="265" y="481"/>
                </a:lnTo>
                <a:lnTo>
                  <a:pt x="169" y="481"/>
                </a:lnTo>
                <a:lnTo>
                  <a:pt x="157" y="477"/>
                </a:lnTo>
                <a:lnTo>
                  <a:pt x="148" y="469"/>
                </a:lnTo>
                <a:lnTo>
                  <a:pt x="145" y="456"/>
                </a:lnTo>
                <a:lnTo>
                  <a:pt x="148" y="445"/>
                </a:lnTo>
                <a:lnTo>
                  <a:pt x="157" y="435"/>
                </a:lnTo>
                <a:lnTo>
                  <a:pt x="169" y="433"/>
                </a:lnTo>
                <a:close/>
                <a:moveTo>
                  <a:pt x="434" y="291"/>
                </a:moveTo>
                <a:lnTo>
                  <a:pt x="434" y="433"/>
                </a:lnTo>
                <a:lnTo>
                  <a:pt x="560" y="433"/>
                </a:lnTo>
                <a:lnTo>
                  <a:pt x="434" y="291"/>
                </a:lnTo>
                <a:close/>
                <a:moveTo>
                  <a:pt x="97" y="288"/>
                </a:moveTo>
                <a:lnTo>
                  <a:pt x="78" y="291"/>
                </a:lnTo>
                <a:lnTo>
                  <a:pt x="63" y="302"/>
                </a:lnTo>
                <a:lnTo>
                  <a:pt x="52" y="318"/>
                </a:lnTo>
                <a:lnTo>
                  <a:pt x="48" y="336"/>
                </a:lnTo>
                <a:lnTo>
                  <a:pt x="48" y="963"/>
                </a:lnTo>
                <a:lnTo>
                  <a:pt x="52" y="981"/>
                </a:lnTo>
                <a:lnTo>
                  <a:pt x="63" y="997"/>
                </a:lnTo>
                <a:lnTo>
                  <a:pt x="78" y="1008"/>
                </a:lnTo>
                <a:lnTo>
                  <a:pt x="97" y="1010"/>
                </a:lnTo>
                <a:lnTo>
                  <a:pt x="530" y="1010"/>
                </a:lnTo>
                <a:lnTo>
                  <a:pt x="549" y="1008"/>
                </a:lnTo>
                <a:lnTo>
                  <a:pt x="564" y="997"/>
                </a:lnTo>
                <a:lnTo>
                  <a:pt x="574" y="981"/>
                </a:lnTo>
                <a:lnTo>
                  <a:pt x="578" y="963"/>
                </a:lnTo>
                <a:lnTo>
                  <a:pt x="578" y="481"/>
                </a:lnTo>
                <a:lnTo>
                  <a:pt x="434" y="481"/>
                </a:lnTo>
                <a:lnTo>
                  <a:pt x="415" y="477"/>
                </a:lnTo>
                <a:lnTo>
                  <a:pt x="400" y="467"/>
                </a:lnTo>
                <a:lnTo>
                  <a:pt x="390" y="451"/>
                </a:lnTo>
                <a:lnTo>
                  <a:pt x="386" y="433"/>
                </a:lnTo>
                <a:lnTo>
                  <a:pt x="386" y="288"/>
                </a:lnTo>
                <a:lnTo>
                  <a:pt x="97" y="288"/>
                </a:lnTo>
                <a:close/>
                <a:moveTo>
                  <a:pt x="97" y="240"/>
                </a:moveTo>
                <a:lnTo>
                  <a:pt x="458" y="240"/>
                </a:lnTo>
                <a:lnTo>
                  <a:pt x="627" y="433"/>
                </a:lnTo>
                <a:lnTo>
                  <a:pt x="627" y="963"/>
                </a:lnTo>
                <a:lnTo>
                  <a:pt x="623" y="988"/>
                </a:lnTo>
                <a:lnTo>
                  <a:pt x="614" y="1011"/>
                </a:lnTo>
                <a:lnTo>
                  <a:pt x="598" y="1031"/>
                </a:lnTo>
                <a:lnTo>
                  <a:pt x="578" y="1045"/>
                </a:lnTo>
                <a:lnTo>
                  <a:pt x="556" y="1056"/>
                </a:lnTo>
                <a:lnTo>
                  <a:pt x="530" y="1059"/>
                </a:lnTo>
                <a:lnTo>
                  <a:pt x="97" y="1059"/>
                </a:lnTo>
                <a:lnTo>
                  <a:pt x="70" y="1056"/>
                </a:lnTo>
                <a:lnTo>
                  <a:pt x="48" y="1045"/>
                </a:lnTo>
                <a:lnTo>
                  <a:pt x="28" y="1031"/>
                </a:lnTo>
                <a:lnTo>
                  <a:pt x="14" y="1011"/>
                </a:lnTo>
                <a:lnTo>
                  <a:pt x="4" y="988"/>
                </a:lnTo>
                <a:lnTo>
                  <a:pt x="0" y="963"/>
                </a:lnTo>
                <a:lnTo>
                  <a:pt x="0" y="336"/>
                </a:lnTo>
                <a:lnTo>
                  <a:pt x="4" y="311"/>
                </a:lnTo>
                <a:lnTo>
                  <a:pt x="14" y="288"/>
                </a:lnTo>
                <a:lnTo>
                  <a:pt x="28" y="268"/>
                </a:lnTo>
                <a:lnTo>
                  <a:pt x="48" y="253"/>
                </a:lnTo>
                <a:lnTo>
                  <a:pt x="70" y="243"/>
                </a:lnTo>
                <a:lnTo>
                  <a:pt x="97" y="240"/>
                </a:lnTo>
                <a:close/>
                <a:moveTo>
                  <a:pt x="675" y="51"/>
                </a:moveTo>
                <a:lnTo>
                  <a:pt x="675" y="192"/>
                </a:lnTo>
                <a:lnTo>
                  <a:pt x="801" y="192"/>
                </a:lnTo>
                <a:lnTo>
                  <a:pt x="675" y="51"/>
                </a:lnTo>
                <a:close/>
                <a:moveTo>
                  <a:pt x="337" y="0"/>
                </a:moveTo>
                <a:lnTo>
                  <a:pt x="699" y="0"/>
                </a:lnTo>
                <a:lnTo>
                  <a:pt x="868" y="192"/>
                </a:lnTo>
                <a:lnTo>
                  <a:pt x="868" y="722"/>
                </a:lnTo>
                <a:lnTo>
                  <a:pt x="864" y="747"/>
                </a:lnTo>
                <a:lnTo>
                  <a:pt x="854" y="771"/>
                </a:lnTo>
                <a:lnTo>
                  <a:pt x="839" y="790"/>
                </a:lnTo>
                <a:lnTo>
                  <a:pt x="819" y="805"/>
                </a:lnTo>
                <a:lnTo>
                  <a:pt x="797" y="815"/>
                </a:lnTo>
                <a:lnTo>
                  <a:pt x="771" y="818"/>
                </a:lnTo>
                <a:lnTo>
                  <a:pt x="699" y="818"/>
                </a:lnTo>
                <a:lnTo>
                  <a:pt x="687" y="815"/>
                </a:lnTo>
                <a:lnTo>
                  <a:pt x="678" y="806"/>
                </a:lnTo>
                <a:lnTo>
                  <a:pt x="675" y="794"/>
                </a:lnTo>
                <a:lnTo>
                  <a:pt x="678" y="782"/>
                </a:lnTo>
                <a:lnTo>
                  <a:pt x="687" y="773"/>
                </a:lnTo>
                <a:lnTo>
                  <a:pt x="699" y="769"/>
                </a:lnTo>
                <a:lnTo>
                  <a:pt x="771" y="769"/>
                </a:lnTo>
                <a:lnTo>
                  <a:pt x="790" y="767"/>
                </a:lnTo>
                <a:lnTo>
                  <a:pt x="805" y="756"/>
                </a:lnTo>
                <a:lnTo>
                  <a:pt x="815" y="740"/>
                </a:lnTo>
                <a:lnTo>
                  <a:pt x="819" y="722"/>
                </a:lnTo>
                <a:lnTo>
                  <a:pt x="819" y="240"/>
                </a:lnTo>
                <a:lnTo>
                  <a:pt x="675" y="240"/>
                </a:lnTo>
                <a:lnTo>
                  <a:pt x="656" y="236"/>
                </a:lnTo>
                <a:lnTo>
                  <a:pt x="641" y="226"/>
                </a:lnTo>
                <a:lnTo>
                  <a:pt x="631" y="210"/>
                </a:lnTo>
                <a:lnTo>
                  <a:pt x="627" y="192"/>
                </a:lnTo>
                <a:lnTo>
                  <a:pt x="627" y="47"/>
                </a:lnTo>
                <a:lnTo>
                  <a:pt x="337" y="47"/>
                </a:lnTo>
                <a:lnTo>
                  <a:pt x="319" y="51"/>
                </a:lnTo>
                <a:lnTo>
                  <a:pt x="303" y="61"/>
                </a:lnTo>
                <a:lnTo>
                  <a:pt x="293" y="77"/>
                </a:lnTo>
                <a:lnTo>
                  <a:pt x="289" y="95"/>
                </a:lnTo>
                <a:lnTo>
                  <a:pt x="289" y="167"/>
                </a:lnTo>
                <a:lnTo>
                  <a:pt x="286" y="180"/>
                </a:lnTo>
                <a:lnTo>
                  <a:pt x="277" y="188"/>
                </a:lnTo>
                <a:lnTo>
                  <a:pt x="265" y="192"/>
                </a:lnTo>
                <a:lnTo>
                  <a:pt x="254" y="188"/>
                </a:lnTo>
                <a:lnTo>
                  <a:pt x="244" y="180"/>
                </a:lnTo>
                <a:lnTo>
                  <a:pt x="241" y="167"/>
                </a:lnTo>
                <a:lnTo>
                  <a:pt x="241" y="95"/>
                </a:lnTo>
                <a:lnTo>
                  <a:pt x="244" y="70"/>
                </a:lnTo>
                <a:lnTo>
                  <a:pt x="254" y="47"/>
                </a:lnTo>
                <a:lnTo>
                  <a:pt x="269" y="27"/>
                </a:lnTo>
                <a:lnTo>
                  <a:pt x="289" y="13"/>
                </a:lnTo>
                <a:lnTo>
                  <a:pt x="311" y="2"/>
                </a:lnTo>
                <a:lnTo>
                  <a:pt x="337" y="0"/>
                </a:lnTo>
                <a:close/>
              </a:path>
            </a:pathLst>
          </a:custGeom>
          <a:solidFill>
            <a:schemeClr val="bg1"/>
          </a:solidFill>
          <a:ln w="0">
            <a:solidFill>
              <a:srgbClr val="E4610F"/>
            </a:solidFill>
            <a:prstDash val="solid"/>
            <a:round/>
            <a:headEnd/>
            <a:tailEnd/>
          </a:ln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endParaRPr lang="zh-CN" altLang="en-US" sz="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26429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0">
            <a:extLst>
              <a:ext uri="{FF2B5EF4-FFF2-40B4-BE49-F238E27FC236}">
                <a16:creationId xmlns:a16="http://schemas.microsoft.com/office/drawing/2014/main" id="{FC350B9B-DCA1-2960-F6A8-7FED4E42AF65}"/>
              </a:ext>
            </a:extLst>
          </p:cNvPr>
          <p:cNvSpPr/>
          <p:nvPr/>
        </p:nvSpPr>
        <p:spPr>
          <a:xfrm>
            <a:off x="0" y="862909"/>
            <a:ext cx="3604753" cy="6006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/>
          </a:p>
        </p:txBody>
      </p:sp>
      <p:sp>
        <p:nvSpPr>
          <p:cNvPr id="2" name="Rectangle 1" descr="e7d195523061f1c0cef09ac28eaae964ec9988a5cce77c8b8C1E4685C6E6B40CD7615480512384A61EE159C6FE0045D14B61E85D0A95589D558B81FFC809322ACC20DC2254D928200A3EA0841B8B181476B5AB143564A995C9D8EA64CE6B525743728CA1DA7A059A2240EA49FE04D1BD8EB77D75C7E946AB1396CB15E5D428F3770D25CE22AB4C48"/>
          <p:cNvSpPr/>
          <p:nvPr/>
        </p:nvSpPr>
        <p:spPr>
          <a:xfrm>
            <a:off x="3696929" y="0"/>
            <a:ext cx="84950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 dirty="0"/>
          </a:p>
        </p:txBody>
      </p:sp>
      <p:sp>
        <p:nvSpPr>
          <p:cNvPr id="7" name="TextBox 8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>
            <a:extLst>
              <a:ext uri="{FF2B5EF4-FFF2-40B4-BE49-F238E27FC236}">
                <a16:creationId xmlns:a16="http://schemas.microsoft.com/office/drawing/2014/main" id="{856C664C-76AB-A922-EA10-D512105FE80E}"/>
              </a:ext>
            </a:extLst>
          </p:cNvPr>
          <p:cNvSpPr txBox="1"/>
          <p:nvPr/>
        </p:nvSpPr>
        <p:spPr>
          <a:xfrm>
            <a:off x="887203" y="817179"/>
            <a:ext cx="26283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800"/>
              </a:spcBef>
            </a:pPr>
            <a:r>
              <a:rPr lang="pt-BR" sz="3600" dirty="0">
                <a:solidFill>
                  <a:srgbClr val="FAFAFA"/>
                </a:solidFill>
                <a:ea typeface="微软雅黑" panose="020B0503020204020204" pitchFamily="34" charset="-122"/>
                <a:cs typeface="Lato" panose="020F0502020204030203" pitchFamily="34" charset="0"/>
              </a:rPr>
              <a:t>Problema 1</a:t>
            </a:r>
            <a:endParaRPr lang="pt-BR" altLang="zh-CN" sz="3600" dirty="0">
              <a:solidFill>
                <a:srgbClr val="FAFAFA"/>
              </a:solidFill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sp>
        <p:nvSpPr>
          <p:cNvPr id="3" name="Rectangle 8" descr="e7d195523061f1c0cef09ac28eaae964ec9988a5cce77c8b8C1E4685C6E6B40CD7615480512384A61EE159C6FE0045D14B61E85D0A95589D558B81FFC809322ACC20DC2254D928200A3EA0841B8B18145E4076E2716215F9CA74215B300285468169D7DD1FA2F2873B8815601B39E841862D712EA7F5373BA315BA9E7E16882AEF70AD4E677971A3">
            <a:extLst>
              <a:ext uri="{FF2B5EF4-FFF2-40B4-BE49-F238E27FC236}">
                <a16:creationId xmlns:a16="http://schemas.microsoft.com/office/drawing/2014/main" id="{5282011D-C85D-6E55-AECD-12A8483E9091}"/>
              </a:ext>
            </a:extLst>
          </p:cNvPr>
          <p:cNvSpPr/>
          <p:nvPr/>
        </p:nvSpPr>
        <p:spPr>
          <a:xfrm>
            <a:off x="4105302" y="1859981"/>
            <a:ext cx="987479" cy="394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</a:pPr>
            <a:r>
              <a:rPr lang="pt-BR" altLang="zh-CN" sz="1800" dirty="0">
                <a:solidFill>
                  <a:schemeClr val="bg1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rPr>
              <a:t>Área 1</a:t>
            </a:r>
            <a:endParaRPr lang="en-US" altLang="zh-CN" sz="1600" dirty="0">
              <a:solidFill>
                <a:schemeClr val="bg1"/>
              </a:solidFill>
              <a:latin typeface="+mj-lt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4C098CBE-A71D-1F60-7A1D-6F627CBB39B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852" b="852"/>
          <a:stretch/>
        </p:blipFill>
        <p:spPr>
          <a:xfrm>
            <a:off x="229399" y="1966642"/>
            <a:ext cx="3171167" cy="3171167"/>
          </a:xfr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AFD13B4A-CCF0-3A09-7242-7DB4D4E74534}"/>
              </a:ext>
            </a:extLst>
          </p:cNvPr>
          <p:cNvSpPr/>
          <p:nvPr/>
        </p:nvSpPr>
        <p:spPr>
          <a:xfrm>
            <a:off x="229399" y="1906718"/>
            <a:ext cx="3286158" cy="294946"/>
          </a:xfrm>
          <a:prstGeom prst="rect">
            <a:avLst/>
          </a:prstGeom>
          <a:noFill/>
          <a:ln w="19050">
            <a:solidFill>
              <a:srgbClr val="E4610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err="1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4DA6D5D-3691-FDCB-3B5C-53E40B3443CF}"/>
              </a:ext>
            </a:extLst>
          </p:cNvPr>
          <p:cNvSpPr/>
          <p:nvPr/>
        </p:nvSpPr>
        <p:spPr>
          <a:xfrm>
            <a:off x="229399" y="2254191"/>
            <a:ext cx="3286158" cy="737584"/>
          </a:xfrm>
          <a:prstGeom prst="rect">
            <a:avLst/>
          </a:prstGeom>
          <a:noFill/>
          <a:ln w="19050">
            <a:solidFill>
              <a:srgbClr val="E4610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err="1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2DF3740-D2F0-818B-9FD9-445C32C31EF9}"/>
              </a:ext>
            </a:extLst>
          </p:cNvPr>
          <p:cNvSpPr/>
          <p:nvPr/>
        </p:nvSpPr>
        <p:spPr>
          <a:xfrm>
            <a:off x="229399" y="3028025"/>
            <a:ext cx="3286158" cy="1153357"/>
          </a:xfrm>
          <a:prstGeom prst="rect">
            <a:avLst/>
          </a:prstGeom>
          <a:noFill/>
          <a:ln w="19050">
            <a:solidFill>
              <a:srgbClr val="E4610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err="1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C2E071D4-CD83-DA57-00C4-6DAF99517957}"/>
              </a:ext>
            </a:extLst>
          </p:cNvPr>
          <p:cNvSpPr/>
          <p:nvPr/>
        </p:nvSpPr>
        <p:spPr>
          <a:xfrm>
            <a:off x="230879" y="4181382"/>
            <a:ext cx="3286158" cy="1153357"/>
          </a:xfrm>
          <a:prstGeom prst="rect">
            <a:avLst/>
          </a:prstGeom>
          <a:noFill/>
          <a:ln w="19050">
            <a:solidFill>
              <a:srgbClr val="E4610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err="1"/>
          </a:p>
        </p:txBody>
      </p:sp>
      <p:sp>
        <p:nvSpPr>
          <p:cNvPr id="16" name="Seta: para Baixo 15">
            <a:extLst>
              <a:ext uri="{FF2B5EF4-FFF2-40B4-BE49-F238E27FC236}">
                <a16:creationId xmlns:a16="http://schemas.microsoft.com/office/drawing/2014/main" id="{FDD09735-4AD5-8756-57B7-D571850B1CC9}"/>
              </a:ext>
            </a:extLst>
          </p:cNvPr>
          <p:cNvSpPr/>
          <p:nvPr/>
        </p:nvSpPr>
        <p:spPr>
          <a:xfrm rot="16200000">
            <a:off x="3692071" y="1850004"/>
            <a:ext cx="239697" cy="408373"/>
          </a:xfrm>
          <a:prstGeom prst="downArrow">
            <a:avLst/>
          </a:prstGeom>
          <a:solidFill>
            <a:srgbClr val="BFBFBF"/>
          </a:solidFill>
          <a:ln w="9525" cap="flat">
            <a:solidFill>
              <a:srgbClr val="FAFAFA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pt-BR">
              <a:ln>
                <a:solidFill>
                  <a:srgbClr val="FAFAFA"/>
                </a:solidFill>
              </a:ln>
            </a:endParaRPr>
          </a:p>
        </p:txBody>
      </p:sp>
      <p:sp>
        <p:nvSpPr>
          <p:cNvPr id="17" name="Seta: para Baixo 16">
            <a:extLst>
              <a:ext uri="{FF2B5EF4-FFF2-40B4-BE49-F238E27FC236}">
                <a16:creationId xmlns:a16="http://schemas.microsoft.com/office/drawing/2014/main" id="{C1C6B602-208F-60D5-0A60-750C1C41F671}"/>
              </a:ext>
            </a:extLst>
          </p:cNvPr>
          <p:cNvSpPr/>
          <p:nvPr/>
        </p:nvSpPr>
        <p:spPr>
          <a:xfrm rot="16200000">
            <a:off x="3689091" y="2418796"/>
            <a:ext cx="239697" cy="408373"/>
          </a:xfrm>
          <a:prstGeom prst="downArrow">
            <a:avLst/>
          </a:prstGeom>
          <a:solidFill>
            <a:srgbClr val="BFBFBF"/>
          </a:solidFill>
          <a:ln w="9525" cap="flat">
            <a:solidFill>
              <a:srgbClr val="FAFAFA"/>
            </a:solidFill>
            <a:prstDash val="solid"/>
            <a:miter/>
          </a:ln>
        </p:spPr>
        <p:txBody>
          <a:bodyPr rtlCol="0" anchor="ctr"/>
          <a:lstStyle/>
          <a:p>
            <a:endParaRPr lang="pt-BR">
              <a:ln>
                <a:solidFill>
                  <a:srgbClr val="FAFAFA"/>
                </a:solidFill>
              </a:ln>
            </a:endParaRPr>
          </a:p>
        </p:txBody>
      </p:sp>
      <p:sp>
        <p:nvSpPr>
          <p:cNvPr id="18" name="Seta: para Baixo 17">
            <a:extLst>
              <a:ext uri="{FF2B5EF4-FFF2-40B4-BE49-F238E27FC236}">
                <a16:creationId xmlns:a16="http://schemas.microsoft.com/office/drawing/2014/main" id="{44D86F99-78D5-D9C1-7590-289CA9FB047B}"/>
              </a:ext>
            </a:extLst>
          </p:cNvPr>
          <p:cNvSpPr/>
          <p:nvPr/>
        </p:nvSpPr>
        <p:spPr>
          <a:xfrm rot="16200000">
            <a:off x="3689091" y="3344662"/>
            <a:ext cx="239697" cy="408373"/>
          </a:xfrm>
          <a:prstGeom prst="downArrow">
            <a:avLst/>
          </a:prstGeom>
          <a:solidFill>
            <a:srgbClr val="BFBFBF"/>
          </a:solidFill>
          <a:ln w="9525" cap="flat">
            <a:solidFill>
              <a:srgbClr val="FAFAFA"/>
            </a:solidFill>
            <a:prstDash val="solid"/>
            <a:miter/>
          </a:ln>
        </p:spPr>
        <p:txBody>
          <a:bodyPr rtlCol="0" anchor="ctr"/>
          <a:lstStyle/>
          <a:p>
            <a:endParaRPr lang="pt-BR">
              <a:ln>
                <a:solidFill>
                  <a:srgbClr val="FAFAFA"/>
                </a:solidFill>
              </a:ln>
            </a:endParaRPr>
          </a:p>
        </p:txBody>
      </p:sp>
      <p:sp>
        <p:nvSpPr>
          <p:cNvPr id="19" name="Seta: para Baixo 18">
            <a:extLst>
              <a:ext uri="{FF2B5EF4-FFF2-40B4-BE49-F238E27FC236}">
                <a16:creationId xmlns:a16="http://schemas.microsoft.com/office/drawing/2014/main" id="{190CC471-AB49-B093-46A5-08E01495889E}"/>
              </a:ext>
            </a:extLst>
          </p:cNvPr>
          <p:cNvSpPr/>
          <p:nvPr/>
        </p:nvSpPr>
        <p:spPr>
          <a:xfrm rot="16200000">
            <a:off x="3689091" y="4409611"/>
            <a:ext cx="239697" cy="408373"/>
          </a:xfrm>
          <a:prstGeom prst="downArrow">
            <a:avLst/>
          </a:prstGeom>
          <a:solidFill>
            <a:srgbClr val="BFBFBF"/>
          </a:solidFill>
          <a:ln w="9525" cap="flat">
            <a:solidFill>
              <a:srgbClr val="FAFAFA"/>
            </a:solidFill>
            <a:prstDash val="solid"/>
            <a:miter/>
          </a:ln>
        </p:spPr>
        <p:txBody>
          <a:bodyPr rtlCol="0" anchor="ctr"/>
          <a:lstStyle/>
          <a:p>
            <a:endParaRPr lang="pt-BR">
              <a:ln>
                <a:solidFill>
                  <a:srgbClr val="FAFAFA"/>
                </a:solidFill>
              </a:ln>
            </a:endParaRPr>
          </a:p>
        </p:txBody>
      </p:sp>
      <p:sp>
        <p:nvSpPr>
          <p:cNvPr id="20" name="Rectangle 8" descr="e7d195523061f1c0cef09ac28eaae964ec9988a5cce77c8b8C1E4685C6E6B40CD7615480512384A61EE159C6FE0045D14B61E85D0A95589D558B81FFC809322ACC20DC2254D928200A3EA0841B8B18145E4076E2716215F9CA74215B300285468169D7DD1FA2F2873B8815601B39E841862D712EA7F5373BA315BA9E7E16882AEF70AD4E677971A3">
            <a:extLst>
              <a:ext uri="{FF2B5EF4-FFF2-40B4-BE49-F238E27FC236}">
                <a16:creationId xmlns:a16="http://schemas.microsoft.com/office/drawing/2014/main" id="{FCD6812E-458C-F734-C79A-02B8F54FF772}"/>
              </a:ext>
            </a:extLst>
          </p:cNvPr>
          <p:cNvSpPr/>
          <p:nvPr/>
        </p:nvSpPr>
        <p:spPr>
          <a:xfrm>
            <a:off x="4102323" y="2425877"/>
            <a:ext cx="987479" cy="394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</a:pPr>
            <a:r>
              <a:rPr lang="pt-BR" altLang="zh-CN" sz="1800" dirty="0">
                <a:solidFill>
                  <a:schemeClr val="bg1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rPr>
              <a:t>Área 2</a:t>
            </a:r>
            <a:endParaRPr lang="en-US" altLang="zh-CN" sz="1600" dirty="0">
              <a:solidFill>
                <a:schemeClr val="bg1"/>
              </a:solidFill>
              <a:latin typeface="+mj-lt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1" name="Rectangle 8" descr="e7d195523061f1c0cef09ac28eaae964ec9988a5cce77c8b8C1E4685C6E6B40CD7615480512384A61EE159C6FE0045D14B61E85D0A95589D558B81FFC809322ACC20DC2254D928200A3EA0841B8B18145E4076E2716215F9CA74215B300285468169D7DD1FA2F2873B8815601B39E841862D712EA7F5373BA315BA9E7E16882AEF70AD4E677971A3">
            <a:extLst>
              <a:ext uri="{FF2B5EF4-FFF2-40B4-BE49-F238E27FC236}">
                <a16:creationId xmlns:a16="http://schemas.microsoft.com/office/drawing/2014/main" id="{F8863859-C327-C1E4-2402-E7D7911B685F}"/>
              </a:ext>
            </a:extLst>
          </p:cNvPr>
          <p:cNvSpPr/>
          <p:nvPr/>
        </p:nvSpPr>
        <p:spPr>
          <a:xfrm>
            <a:off x="4102322" y="3331822"/>
            <a:ext cx="987479" cy="394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</a:pPr>
            <a:r>
              <a:rPr lang="pt-BR" altLang="zh-CN" sz="1800" dirty="0">
                <a:solidFill>
                  <a:schemeClr val="bg1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rPr>
              <a:t>Área 3</a:t>
            </a:r>
            <a:endParaRPr lang="en-US" altLang="zh-CN" sz="1600" dirty="0">
              <a:solidFill>
                <a:schemeClr val="bg1"/>
              </a:solidFill>
              <a:latin typeface="+mj-lt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22" name="Rectangle 8" descr="e7d195523061f1c0cef09ac28eaae964ec9988a5cce77c8b8C1E4685C6E6B40CD7615480512384A61EE159C6FE0045D14B61E85D0A95589D558B81FFC809322ACC20DC2254D928200A3EA0841B8B18145E4076E2716215F9CA74215B300285468169D7DD1FA2F2873B8815601B39E841862D712EA7F5373BA315BA9E7E16882AEF70AD4E677971A3">
            <a:extLst>
              <a:ext uri="{FF2B5EF4-FFF2-40B4-BE49-F238E27FC236}">
                <a16:creationId xmlns:a16="http://schemas.microsoft.com/office/drawing/2014/main" id="{FA3DBEF2-D590-17BB-542F-A57956028C2E}"/>
              </a:ext>
            </a:extLst>
          </p:cNvPr>
          <p:cNvSpPr/>
          <p:nvPr/>
        </p:nvSpPr>
        <p:spPr>
          <a:xfrm>
            <a:off x="4102322" y="4406705"/>
            <a:ext cx="987479" cy="394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</a:pPr>
            <a:r>
              <a:rPr lang="pt-BR" altLang="zh-CN" sz="1800" dirty="0">
                <a:solidFill>
                  <a:schemeClr val="bg1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rPr>
              <a:t>Área 4</a:t>
            </a:r>
            <a:endParaRPr lang="en-US" altLang="zh-CN" sz="1600" dirty="0">
              <a:solidFill>
                <a:schemeClr val="bg1"/>
              </a:solidFill>
              <a:latin typeface="+mj-lt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6" name="Imagem 25">
            <a:extLst>
              <a:ext uri="{FF2B5EF4-FFF2-40B4-BE49-F238E27FC236}">
                <a16:creationId xmlns:a16="http://schemas.microsoft.com/office/drawing/2014/main" id="{FA852AE5-09D6-0604-048D-867080CDB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9693" y="1602967"/>
            <a:ext cx="6611417" cy="413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  <p:bldP spid="3" grpId="0"/>
      <p:bldP spid="20" grpId="0"/>
      <p:bldP spid="21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0">
            <a:extLst>
              <a:ext uri="{FF2B5EF4-FFF2-40B4-BE49-F238E27FC236}">
                <a16:creationId xmlns:a16="http://schemas.microsoft.com/office/drawing/2014/main" id="{2E985EBB-2999-64FF-7895-39D3516AECC6}"/>
              </a:ext>
            </a:extLst>
          </p:cNvPr>
          <p:cNvSpPr/>
          <p:nvPr/>
        </p:nvSpPr>
        <p:spPr>
          <a:xfrm>
            <a:off x="0" y="862909"/>
            <a:ext cx="4895737" cy="6006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/>
          </a:p>
        </p:txBody>
      </p:sp>
      <p:sp>
        <p:nvSpPr>
          <p:cNvPr id="9" name="TextBox 8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/>
          <p:cNvSpPr txBox="1"/>
          <p:nvPr/>
        </p:nvSpPr>
        <p:spPr>
          <a:xfrm>
            <a:off x="867123" y="840043"/>
            <a:ext cx="2755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800"/>
              </a:spcBef>
            </a:pPr>
            <a:r>
              <a:rPr lang="pt-BR" sz="3600" dirty="0">
                <a:solidFill>
                  <a:srgbClr val="FAFAFA"/>
                </a:solidFill>
                <a:ea typeface="微软雅黑" panose="020B0503020204020204" pitchFamily="34" charset="-122"/>
                <a:cs typeface="Lato" panose="020F0502020204030203" pitchFamily="34" charset="0"/>
              </a:rPr>
              <a:t>Problema 2</a:t>
            </a:r>
            <a:endParaRPr lang="pt-BR" altLang="zh-CN" sz="3600" dirty="0">
              <a:solidFill>
                <a:srgbClr val="FAFAFA"/>
              </a:solidFill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60CCEA2C-BD53-19DC-CEE6-C3BAA569F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123" y="2625379"/>
            <a:ext cx="4181104" cy="2334809"/>
          </a:xfrm>
          <a:prstGeom prst="rect">
            <a:avLst/>
          </a:prstGeom>
        </p:spPr>
      </p:pic>
      <p:pic>
        <p:nvPicPr>
          <p:cNvPr id="2" name="Gráfico 1" descr="Transferência com preenchimento sólido">
            <a:extLst>
              <a:ext uri="{FF2B5EF4-FFF2-40B4-BE49-F238E27FC236}">
                <a16:creationId xmlns:a16="http://schemas.microsoft.com/office/drawing/2014/main" id="{BC5F340D-67AB-E212-25B3-AE0A823A9A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35745" y="3249435"/>
            <a:ext cx="960255" cy="96888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21F3F14-0B34-1E82-23A1-5FCE31960E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7580" y="2711644"/>
            <a:ext cx="5111153" cy="2044461"/>
          </a:xfrm>
          <a:prstGeom prst="rect">
            <a:avLst/>
          </a:prstGeom>
        </p:spPr>
      </p:pic>
      <p:sp>
        <p:nvSpPr>
          <p:cNvPr id="30" name="Rectangle 1">
            <a:extLst>
              <a:ext uri="{FF2B5EF4-FFF2-40B4-BE49-F238E27FC236}">
                <a16:creationId xmlns:a16="http://schemas.microsoft.com/office/drawing/2014/main" id="{8D7DFEAC-D49C-DDBF-3A73-34BA4B9A58C4}"/>
              </a:ext>
            </a:extLst>
          </p:cNvPr>
          <p:cNvSpPr/>
          <p:nvPr/>
        </p:nvSpPr>
        <p:spPr>
          <a:xfrm>
            <a:off x="426444" y="1845676"/>
            <a:ext cx="10970089" cy="4054792"/>
          </a:xfrm>
          <a:prstGeom prst="rect">
            <a:avLst/>
          </a:prstGeom>
          <a:noFill/>
          <a:ln w="571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 dirty="0"/>
          </a:p>
        </p:txBody>
      </p:sp>
      <p:sp>
        <p:nvSpPr>
          <p:cNvPr id="31" name="Rectangle 8" descr="e7d195523061f1c0cef09ac28eaae964ec9988a5cce77c8b8C1E4685C6E6B40CD7615480512384A61EE159C6FE0045D14B61E85D0A95589D558B81FFC809322ACC20DC2254D928200A3EA0841B8B18145E4076E2716215F9CA74215B300285468169D7DD1FA2F2873B8815601B39E841862D712EA7F5373BA315BA9E7E16882AEF70AD4E677971A3">
            <a:extLst>
              <a:ext uri="{FF2B5EF4-FFF2-40B4-BE49-F238E27FC236}">
                <a16:creationId xmlns:a16="http://schemas.microsoft.com/office/drawing/2014/main" id="{9B4CB803-8CB0-2379-B8A4-B6450AEFC074}"/>
              </a:ext>
            </a:extLst>
          </p:cNvPr>
          <p:cNvSpPr/>
          <p:nvPr/>
        </p:nvSpPr>
        <p:spPr>
          <a:xfrm>
            <a:off x="2132966" y="2155237"/>
            <a:ext cx="1377986" cy="3942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</a:pPr>
            <a:r>
              <a:rPr lang="pt-BR" altLang="zh-CN" sz="1800" dirty="0">
                <a:solidFill>
                  <a:srgbClr val="E4610F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rPr>
              <a:t>Entrada</a:t>
            </a:r>
            <a:endParaRPr lang="en-US" altLang="zh-CN" sz="1600" dirty="0">
              <a:solidFill>
                <a:srgbClr val="E4610F"/>
              </a:solidFill>
              <a:latin typeface="+mj-lt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2" name="Rectangle 8" descr="e7d195523061f1c0cef09ac28eaae964ec9988a5cce77c8b8C1E4685C6E6B40CD7615480512384A61EE159C6FE0045D14B61E85D0A95589D558B81FFC809322ACC20DC2254D928200A3EA0841B8B18145E4076E2716215F9CA74215B300285468169D7DD1FA2F2873B8815601B39E841862D712EA7F5373BA315BA9E7E16882AEF70AD4E677971A3">
            <a:extLst>
              <a:ext uri="{FF2B5EF4-FFF2-40B4-BE49-F238E27FC236}">
                <a16:creationId xmlns:a16="http://schemas.microsoft.com/office/drawing/2014/main" id="{CCC2B3FF-AE66-F320-4BF4-A30D9223E937}"/>
              </a:ext>
            </a:extLst>
          </p:cNvPr>
          <p:cNvSpPr/>
          <p:nvPr/>
        </p:nvSpPr>
        <p:spPr>
          <a:xfrm>
            <a:off x="7659427" y="2155237"/>
            <a:ext cx="1967457" cy="3942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</a:pPr>
            <a:r>
              <a:rPr lang="pt-BR" altLang="zh-CN" sz="1800" dirty="0">
                <a:solidFill>
                  <a:srgbClr val="E4610F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rPr>
              <a:t>Dados Tratados</a:t>
            </a:r>
            <a:endParaRPr lang="en-US" altLang="zh-CN" sz="1600" dirty="0">
              <a:solidFill>
                <a:srgbClr val="E4610F"/>
              </a:solidFill>
              <a:latin typeface="+mj-lt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33" name="Rectangle 8" descr="e7d195523061f1c0cef09ac28eaae964ec9988a5cce77c8b8C1E4685C6E6B40CD7615480512384A61EE159C6FE0045D14B61E85D0A95589D558B81FFC809322ACC20DC2254D928200A3EA0841B8B18145E4076E2716215F9CA74215B300285468169D7DD1FA2F2873B8815601B39E841862D712EA7F5373BA315BA9E7E16882AEF70AD4E677971A3">
            <a:extLst>
              <a:ext uri="{FF2B5EF4-FFF2-40B4-BE49-F238E27FC236}">
                <a16:creationId xmlns:a16="http://schemas.microsoft.com/office/drawing/2014/main" id="{4CCDE43B-7D51-0E6B-1F15-EE6651EBDD48}"/>
              </a:ext>
            </a:extLst>
          </p:cNvPr>
          <p:cNvSpPr/>
          <p:nvPr/>
        </p:nvSpPr>
        <p:spPr>
          <a:xfrm>
            <a:off x="426444" y="5900468"/>
            <a:ext cx="4584290" cy="3270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</a:pPr>
            <a:r>
              <a:rPr lang="pt-BR" altLang="zh-CN" sz="1400" dirty="0">
                <a:solidFill>
                  <a:srgbClr val="E4610F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rPr>
              <a:t>*Retirada da Senha do Arquivo Original</a:t>
            </a:r>
            <a:endParaRPr lang="en-US" altLang="zh-CN" dirty="0">
              <a:solidFill>
                <a:srgbClr val="E4610F"/>
              </a:solidFill>
              <a:latin typeface="+mj-lt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789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0" grpId="0" animBg="1"/>
      <p:bldP spid="31" grpId="0" animBg="1"/>
      <p:bldP spid="32" grpId="0" animBg="1"/>
      <p:bldP spid="3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Interface gráfica do usuário, Aplicativo, Word&#10;&#10;Descrição gerada automaticamente">
            <a:extLst>
              <a:ext uri="{FF2B5EF4-FFF2-40B4-BE49-F238E27FC236}">
                <a16:creationId xmlns:a16="http://schemas.microsoft.com/office/drawing/2014/main" id="{5BFC47CF-EE17-5CEA-7369-B41109D9B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607" y="2008813"/>
            <a:ext cx="6131521" cy="977536"/>
          </a:xfrm>
          <a:prstGeom prst="rect">
            <a:avLst/>
          </a:prstGeom>
        </p:spPr>
      </p:pic>
      <p:sp>
        <p:nvSpPr>
          <p:cNvPr id="16" name="Rectangle 20">
            <a:extLst>
              <a:ext uri="{FF2B5EF4-FFF2-40B4-BE49-F238E27FC236}">
                <a16:creationId xmlns:a16="http://schemas.microsoft.com/office/drawing/2014/main" id="{2E985EBB-2999-64FF-7895-39D3516AECC6}"/>
              </a:ext>
            </a:extLst>
          </p:cNvPr>
          <p:cNvSpPr/>
          <p:nvPr/>
        </p:nvSpPr>
        <p:spPr>
          <a:xfrm>
            <a:off x="0" y="862909"/>
            <a:ext cx="4895737" cy="6006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dirty="0"/>
          </a:p>
        </p:txBody>
      </p:sp>
      <p:sp>
        <p:nvSpPr>
          <p:cNvPr id="9" name="TextBox 8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/>
          <p:cNvSpPr txBox="1"/>
          <p:nvPr/>
        </p:nvSpPr>
        <p:spPr>
          <a:xfrm>
            <a:off x="867123" y="840043"/>
            <a:ext cx="2755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800"/>
              </a:spcBef>
            </a:pPr>
            <a:r>
              <a:rPr lang="pt-BR" sz="3600" dirty="0">
                <a:solidFill>
                  <a:srgbClr val="FAFAFA"/>
                </a:solidFill>
                <a:ea typeface="微软雅黑" panose="020B0503020204020204" pitchFamily="34" charset="-122"/>
                <a:cs typeface="Lato" panose="020F0502020204030203" pitchFamily="34" charset="0"/>
              </a:rPr>
              <a:t>Problema 2</a:t>
            </a:r>
            <a:endParaRPr lang="pt-BR" altLang="zh-CN" sz="3600" dirty="0">
              <a:solidFill>
                <a:srgbClr val="FAFAFA"/>
              </a:solidFill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pic>
        <p:nvPicPr>
          <p:cNvPr id="6" name="Imagem 5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A6AEA5C4-15E4-5E5A-9AC5-78FDE74D07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8" t="9062" r="17683" b="55183"/>
          <a:stretch/>
        </p:blipFill>
        <p:spPr>
          <a:xfrm>
            <a:off x="5867838" y="2089392"/>
            <a:ext cx="4804076" cy="1257452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39830196-ABBA-359B-DF81-5AA96E0D1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7234" y="3593116"/>
            <a:ext cx="7833608" cy="2713080"/>
          </a:xfrm>
          <a:prstGeom prst="rect">
            <a:avLst/>
          </a:prstGeom>
        </p:spPr>
      </p:pic>
      <p:sp>
        <p:nvSpPr>
          <p:cNvPr id="30" name="Rectangle 1">
            <a:extLst>
              <a:ext uri="{FF2B5EF4-FFF2-40B4-BE49-F238E27FC236}">
                <a16:creationId xmlns:a16="http://schemas.microsoft.com/office/drawing/2014/main" id="{8D7DFEAC-D49C-DDBF-3A73-34BA4B9A58C4}"/>
              </a:ext>
            </a:extLst>
          </p:cNvPr>
          <p:cNvSpPr/>
          <p:nvPr/>
        </p:nvSpPr>
        <p:spPr>
          <a:xfrm>
            <a:off x="961283" y="1649927"/>
            <a:ext cx="9813110" cy="4865675"/>
          </a:xfrm>
          <a:prstGeom prst="rect">
            <a:avLst/>
          </a:prstGeom>
          <a:noFill/>
          <a:ln w="57150">
            <a:solidFill>
              <a:srgbClr val="E461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 dirty="0"/>
          </a:p>
        </p:txBody>
      </p:sp>
      <p:pic>
        <p:nvPicPr>
          <p:cNvPr id="18" name="Gráfico 17" descr="Transferência com preenchimento sólido">
            <a:extLst>
              <a:ext uri="{FF2B5EF4-FFF2-40B4-BE49-F238E27FC236}">
                <a16:creationId xmlns:a16="http://schemas.microsoft.com/office/drawing/2014/main" id="{5F8733C3-44E0-FFEF-1369-65C5B294DB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4840220" y="2914844"/>
            <a:ext cx="506487" cy="64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155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3" descr="Homem pousando para foto&#10;&#10;Descrição gerada automaticamente">
            <a:extLst>
              <a:ext uri="{FF2B5EF4-FFF2-40B4-BE49-F238E27FC236}">
                <a16:creationId xmlns:a16="http://schemas.microsoft.com/office/drawing/2014/main" id="{64563CE8-5D39-39F9-9F25-B8712DBFEDF0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7810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8288000"/>
              <a:gd name="connsiteY0" fmla="*/ 0 h 10287000"/>
              <a:gd name="connsiteX1" fmla="*/ 18288000 w 18288000"/>
              <a:gd name="connsiteY1" fmla="*/ 0 h 10287000"/>
              <a:gd name="connsiteX2" fmla="*/ 18288000 w 18288000"/>
              <a:gd name="connsiteY2" fmla="*/ 10287000 h 10287000"/>
              <a:gd name="connsiteX3" fmla="*/ 0 w 18288000"/>
              <a:gd name="connsiteY3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close/>
              </a:path>
            </a:pathLst>
          </a:custGeom>
          <a:pattFill prst="lgCheck">
            <a:fgClr>
              <a:schemeClr val="bg2"/>
            </a:fgClr>
            <a:bgClr>
              <a:schemeClr val="bg1"/>
            </a:bgClr>
          </a:pattFill>
        </p:spPr>
      </p:pic>
      <p:sp>
        <p:nvSpPr>
          <p:cNvPr id="14" name="Rectangle 2" descr="e7d195523061f1c0cef09ac28eaae964ec9988a5cce77c8b8C1E4685C6E6B40CD7615480512384A61EE159C6FE0045D14B61E85D0A95589D558B81FFC809322ACC20DC2254D928200A3EA0841B8B18145E4076E2716215F9CA74215B300285468169D7DD1FA2F2873B8815601B39E841862D712EA7F5373BA315BA9E7E16882AEF70AD4E677971A3">
            <a:extLst>
              <a:ext uri="{FF2B5EF4-FFF2-40B4-BE49-F238E27FC236}">
                <a16:creationId xmlns:a16="http://schemas.microsoft.com/office/drawing/2014/main" id="{D918C78E-B8DE-4DCC-AB05-74AAD5F72B4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581B2840-4487-4E6B-8A85-FFAC370DD2A8}"/>
              </a:ext>
            </a:extLst>
          </p:cNvPr>
          <p:cNvSpPr/>
          <p:nvPr/>
        </p:nvSpPr>
        <p:spPr>
          <a:xfrm>
            <a:off x="4323441" y="1843432"/>
            <a:ext cx="3545117" cy="3171135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sp>
        <p:nvSpPr>
          <p:cNvPr id="17" name="TextBox 4" descr="e7d195523061f1c0cef09ac28eaae964ec9988a5cce77c8b8C1E4685C6E6B40CD7615480512384A61EE159C6FE0045D14B61E85D0A95589D558B81FFC809322ACC20DC2254D928200A3EA0841B8B1814E3C79D0DF8AF216FB497AA06F6F4B721085BA35F6799E590F516F06AFC91D3DE45A045845BF66CE115A619C1BE5F8BA40CD67ABFF3CFB4F6">
            <a:extLst>
              <a:ext uri="{FF2B5EF4-FFF2-40B4-BE49-F238E27FC236}">
                <a16:creationId xmlns:a16="http://schemas.microsoft.com/office/drawing/2014/main" id="{422C45C3-C8E5-4D7A-87EC-EE7B9AC084C2}"/>
              </a:ext>
            </a:extLst>
          </p:cNvPr>
          <p:cNvSpPr txBox="1"/>
          <p:nvPr/>
        </p:nvSpPr>
        <p:spPr>
          <a:xfrm>
            <a:off x="1653303" y="3044278"/>
            <a:ext cx="88853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800"/>
              </a:spcBef>
            </a:pPr>
            <a:r>
              <a:rPr lang="en-US" altLang="zh-CN" sz="4400" dirty="0" err="1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Obrigado</a:t>
            </a:r>
            <a:r>
              <a:rPr lang="en-US" altLang="zh-CN" sz="4400" dirty="0">
                <a:solidFill>
                  <a:schemeClr val="bg1"/>
                </a:solidFill>
                <a:cs typeface="Times New Roman" panose="020206030504050203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738893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7" grpId="0"/>
    </p:bldLst>
  </p:timing>
</p:sld>
</file>

<file path=ppt/theme/theme1.xml><?xml version="1.0" encoding="utf-8"?>
<a:theme xmlns:a="http://schemas.openxmlformats.org/drawingml/2006/main" name="Tema_Arcadis">
  <a:themeElements>
    <a:clrScheme name="01 Arcadis Branding">
      <a:dk1>
        <a:srgbClr val="1D1D1D"/>
      </a:dk1>
      <a:lt1>
        <a:sysClr val="window" lastClr="FFFFFF"/>
      </a:lt1>
      <a:dk2>
        <a:srgbClr val="55575A"/>
      </a:dk2>
      <a:lt2>
        <a:srgbClr val="B3B3B3"/>
      </a:lt2>
      <a:accent1>
        <a:srgbClr val="E4610F"/>
      </a:accent1>
      <a:accent2>
        <a:srgbClr val="0DA642"/>
      </a:accent2>
      <a:accent3>
        <a:srgbClr val="F8DA40"/>
      </a:accent3>
      <a:accent4>
        <a:srgbClr val="00A9E4"/>
      </a:accent4>
      <a:accent5>
        <a:srgbClr val="C3D200"/>
      </a:accent5>
      <a:accent6>
        <a:srgbClr val="E41F13"/>
      </a:accent6>
      <a:hlink>
        <a:srgbClr val="2E75B5"/>
      </a:hlink>
      <a:folHlink>
        <a:srgbClr val="6F3B55"/>
      </a:folHlink>
    </a:clrScheme>
    <a:fontScheme name="Arcadi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 w="9525" cap="flat">
          <a:noFill/>
          <a:prstDash val="solid"/>
          <a:miter/>
        </a:ln>
      </a:spPr>
      <a:bodyPr rtlCol="0" anchor="ctr"/>
      <a:lstStyle>
        <a:defPPr algn="l">
          <a:defRPr/>
        </a:defPPr>
      </a:lstStyle>
    </a:spDef>
    <a:lnDef>
      <a:spPr>
        <a:ln w="6350" cmpd="sng">
          <a:solidFill>
            <a:schemeClr val="tx2"/>
          </a:solidFill>
          <a:headEnd type="none"/>
          <a:tailEnd type="none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rtlCol="0">
        <a:spAutoFit/>
      </a:bodyPr>
      <a:lstStyle>
        <a:defPPr>
          <a:lnSpc>
            <a:spcPct val="90000"/>
          </a:lnSpc>
          <a:spcBef>
            <a:spcPts val="200"/>
          </a:spcBef>
          <a:spcAft>
            <a:spcPts val="400"/>
          </a:spcAft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Tema_Arcadis" id="{7943AA2D-0713-4197-A97C-759664636758}" vid="{4AA583E4-E00D-47B2-86CE-5AB44C462E6B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e7d195523061f1c0 xmlns="http://e7d195523061f1c0/custom/data/def">
  <_7b1dac89e7d195523061f1c0316ecb71 xmlns="">e7d195523061f1c0cef09ac28eaae964ec9988a5cce77c8b8C1E4685C6E6B40CD7615480512384A61EE159C6FE0045D14B61E85D0A95589D558B81FFC809322ACC20DC2254D928200A3EA0841B8B1814961BE795024DFDEF45878460D5EEC04B3DB4C246007153409DEDE37CA726A66AF19B77CE744E11CADCFB09B3408DEC1F688348922E38CCEE</_7b1dac89e7d195523061f1c0316ecb71>
  <_7b1dac89e7d195523061f1c0316ecb71 xmlns="">e7d195523061f1c0cef09ac28eaae964ec9988a5cce77c8b8C1E4685C6E6B40CD7615480512384A61EE159C6FE0045D14B61E85D0A95589D558B81FFC809322ACC20DC2254D928200A3EA0841B8B1814961BE795024DFDEFCC1129033FEC21F5C5BDE68E2B7A1F8E41338FB0DD71548A78ADD1F5722F5FD965480A64BD076FD2328431DAE9622527</_7b1dac89e7d195523061f1c0316ecb71>
  <_7b1dac89e7d195523061f1c0316ecb71 xmlns="">e7d195523061f1c0cef09ac28eaae964ec9988a5cce77c8b8C1E4685C6E6B40CD7615480512384A61EE159C6FE0045D14B61E85D0A95589D558B81FFC809322ACC20DC2254D928200A3EA0841B8B18144DC47CBD04FCA384408AF03A26AFFDF192346722787A389DB6D6BE826066A063ECDC78A932AD2721B5CFDE870F76DE7C3CCE2B9A07730B5F</_7b1dac89e7d195523061f1c0316ecb71>
  <_7b1dac89e7d195523061f1c0316ecb71 xmlns="">e7d195523061f1c0cef09ac28eaae964ec9988a5cce77c8b8C1E4685C6E6B40CD7615480512384A61EE159C6FE0045D14B61E85D0A95589D558B81FFC809322ACC20DC2254D928200A3EA0841B8B18146B5918F8DA8F2BB8EBBD78811AB79BAD25B3D3572375DC872E76B122646A4CFEC757C0C5DC45C58AA1C19C5F82E1244272D3D963277B72E4</_7b1dac89e7d195523061f1c0316ecb71>
  <_7b1dac89e7d195523061f1c0316ecb71 xmlns="">e7d195523061f1c0cef09ac28eaae964ec9988a5cce77c8b8C1E4685C6E6B40CD7615480512384A61EE159C6FE0045D14B61E85D0A95589D558B81FFC809322ACC20DC2254D928200A3EA0841B8B1814D46540F92FDE0CC7D2E4FED8FEEFC6C9A68F4EFD8E967F607C3A4874F08B710D4B9EDAF2198A37174DB562817F68A467C4A8AF4E469EC69C</_7b1dac89e7d195523061f1c0316ecb71>
  <_7b1dac89e7d195523061f1c0316ecb71 xmlns="">e7d195523061f1c0cef09ac28eaae964ec9988a5cce77c8b8C1E4685C6E6B40CD7615480512384A61EE159C6FE0045D14B61E85D0A95589D558B81FFC809322ACC20DC2254D928200A3EA0841B8B1814D46540F92FDE0CC7F1A0A352A74694BDC8D7E096E6A67150D06CE09000740E4468C0E429E53B576B791DC034A987477FBCAC6FCDEEA8FDF8</_7b1dac89e7d195523061f1c0316ecb71>
  <_7b1dac89e7d195523061f1c0316ecb71 xmlns="">e7d195523061f1c0cef09ac28eaae964ec9988a5cce77c8b8C1E4685C6E6B40CD7615480512384A61EE159C6FE0045D14B61E85D0A95589D558B81FFC809322ACC20DC2254D928200A3EA0841B8B18142FBE450CA6476861A085A53B0B0F3C0501F176467351CFE8A50B523E8722B0960368A29699C716E5560DC472CD7028D123F7EF4AA3569329</_7b1dac89e7d195523061f1c0316ecb71>
  <_7b1dac89e7d195523061f1c0316ecb71 xmlns="">e7d195523061f1c0cef09ac28eaae964ec9988a5cce77c8b8C1E4685C6E6B40CD7615480512384A61EE159C6FE0045D14B61E85D0A95589D558B81FFC809322ACC20DC2254D928200A3EA0841B8B181497967B5C7141FB2B73FA35BB466BBE4B7AEDFC2ECE8ED32C637BBE79C8274B940C4D097F2D520BB92E21F9B7E46A13F753F53D832A761DC01D64101EEDBAA6DE</_7b1dac89e7d195523061f1c0316ecb71>
  <_7b1dac89e7d195523061f1c0316ecb71 xmlns="">e7d195523061f1c0cef09ac28eaae964ec9988a5cce77c8b8C1E4685C6E6B40CD7615480512384A61EE159C6FE0045D14B61E85D0A95589D558B81FFC809322ACC20DC2254D928200A3EA0841B8B1814CCEAFA1407BA82CF1A1F8602E4545942575339612F352FC1C793AA89CE956E3FED3286C44BBFE36EF33792E4E3AF4980969F2A19EBE68C21</_7b1dac89e7d195523061f1c0316ecb71>
  <_7b1dac89e7d195523061f1c0316ecb71 xmlns="">e7d195523061f1c0cef09ac28eaae964ec9988a5cce77c8b8C1E4685C6E6B40CD7615480512384A61EE159C6FE0045D14B61E85D0A95589D558B81FFC809322ACC20DC2254D928200A3EA0841B8B18141B9F7DD698B7CCF44C9216763E8A16F8F569E8958EDB0333C8BFA7609389EEC4801C7DDBD37B372814389AA2C39DB34C7B07EB3752B9F665</_7b1dac89e7d195523061f1c0316ecb71>
  <_7b1dac89e7d195523061f1c0316ecb71 xmlns="">e7d195523061f1c0cef09ac28eaae964ec9988a5cce77c8b8C1E4685C6E6B40CD7615480512384A61EE159C6FE0045D14B61E85D0A95589D558B81FFC809322ACC20DC2254D928200A3EA0841B8B1814698A4C960560469CA8A8F3F9287BE9713BB2BEEFF16769B86F03514EDC2D637C22BECE1BFABBC94AC3116D8CD2ACAFD5170249B213C49E4D</_7b1dac89e7d195523061f1c0316ecb71>
  <_7b1dac89e7d195523061f1c0316ecb71 xmlns="">e7d195523061f1c0cef09ac28eaae964ec9988a5cce77c8b8C1E4685C6E6B40CD7615480512384A61EE159C6FE0045D14B61E85D0A95589D558B81FFC809322ACC20DC2254D928200A3EA0841B8B181425E75F621A0737AE1BF7D07EA7969786D68EDEADF71E79D44BC2C687233A866F34D79438FD6F1D02587CB78DE60651920A5F539071126543</_7b1dac89e7d195523061f1c0316ecb71>
  <_7b1dac89e7d195523061f1c0316ecb71 xmlns="">e7d195523061f1c0cef09ac28eaae964ec9988a5cce77c8b8C1E4685C6E6B40CD7615480512384A61EE159C6FE0045D14B61E85D0A95589D558B81FFC809322ACC20DC2254D928200A3EA0841B8B18145D7DC62DE5AA0F7A4D8411BCF39BBBCEC08D09261D6A1BBC7EE625E59B150391F5232318D27653B00040D334DDB89C325FA32DA05BD12AB5</_7b1dac89e7d195523061f1c0316ecb71>
</e7d195523061f1c0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814A7D09833B941A15D8B8A51469FA3" ma:contentTypeVersion="3" ma:contentTypeDescription="Crie um novo documento." ma:contentTypeScope="" ma:versionID="3e099fa50c23f1bf572fc9a2b2bb5876">
  <xsd:schema xmlns:xsd="http://www.w3.org/2001/XMLSchema" xmlns:xs="http://www.w3.org/2001/XMLSchema" xmlns:p="http://schemas.microsoft.com/office/2006/metadata/properties" xmlns:ns2="682ad483-2c64-4b11-bf44-fd8ff5859bc4" xmlns:ns3="http://schemas.microsoft.com/sharepoint/v3/fields" targetNamespace="http://schemas.microsoft.com/office/2006/metadata/properties" ma:root="true" ma:fieldsID="186abaf92436dbfb0d26e2cc2016f173" ns2:_="" ns3:_="">
    <xsd:import namespace="682ad483-2c64-4b11-bf44-fd8ff5859bc4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2ad483-2c64-4b11-bf44-fd8ff5859b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Version" ma:index="10" nillable="true" ma:displayName="Versão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>1.3</_Version>
  </documentManagement>
</p:properties>
</file>

<file path=customXml/itemProps1.xml><?xml version="1.0" encoding="utf-8"?>
<ds:datastoreItem xmlns:ds="http://schemas.openxmlformats.org/officeDocument/2006/customXml" ds:itemID="{01BAF993-C85B-4CE1-B9E0-C79EAD7A96BF}">
  <ds:schemaRefs>
    <ds:schemaRef ds:uri="http://e7d195523061f1c0/custom/data/def"/>
    <ds:schemaRef ds:uri=""/>
  </ds:schemaRefs>
</ds:datastoreItem>
</file>

<file path=customXml/itemProps2.xml><?xml version="1.0" encoding="utf-8"?>
<ds:datastoreItem xmlns:ds="http://schemas.openxmlformats.org/officeDocument/2006/customXml" ds:itemID="{0CD2E3BF-44E1-4964-ABDC-27A77E3D0D2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D62812B-740C-49FC-8DBA-A8EF6B5390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82ad483-2c64-4b11-bf44-fd8ff5859bc4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ABC33310-FB94-4F6F-A08B-C536FEE42DC8}">
  <ds:schemaRefs>
    <ds:schemaRef ds:uri="http://schemas.microsoft.com/office/2006/metadata/properties"/>
    <ds:schemaRef ds:uri="http://purl.org/dc/elements/1.1/"/>
    <ds:schemaRef ds:uri="http://schemas.microsoft.com/sharepoint/v3/field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682ad483-2c64-4b11-bf44-fd8ff5859bc4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Tema_Arcadis</Template>
  <TotalTime>102385</TotalTime>
  <Words>142</Words>
  <Application>Microsoft Office PowerPoint</Application>
  <PresentationFormat>Widescreen</PresentationFormat>
  <Paragraphs>65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Montserrat</vt:lpstr>
      <vt:lpstr>Roboto</vt:lpstr>
      <vt:lpstr>Wingdings</vt:lpstr>
      <vt:lpstr>Tema_Arcadis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Arcadis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Arcadis Template v1.3</dc:title>
  <dc:creator/>
  <cp:keywords>Soluções e Inovações Digitais</cp:keywords>
  <dc:description>Soluções e Inovações Digitais</dc:description>
  <cp:lastModifiedBy>Silva, Alan</cp:lastModifiedBy>
  <cp:revision>3476</cp:revision>
  <dcterms:created xsi:type="dcterms:W3CDTF">2015-11-23T02:03:38Z</dcterms:created>
  <dcterms:modified xsi:type="dcterms:W3CDTF">2024-02-01T02:05:19Z</dcterms:modified>
  <cp:version>1.1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0x0101002814A7D09833B941A15D8B8A51469FA3</vt:lpwstr>
  </property>
</Properties>
</file>